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 id="2147483835" r:id="rId2"/>
    <p:sldMasterId id="2147483873" r:id="rId3"/>
    <p:sldMasterId id="2147483917" r:id="rId4"/>
  </p:sldMasterIdLst>
  <p:notesMasterIdLst>
    <p:notesMasterId r:id="rId8"/>
  </p:notesMasterIdLst>
  <p:handoutMasterIdLst>
    <p:handoutMasterId r:id="rId9"/>
  </p:handoutMasterIdLst>
  <p:sldIdLst>
    <p:sldId id="890" r:id="rId5"/>
    <p:sldId id="891" r:id="rId6"/>
    <p:sldId id="896" r:id="rId7"/>
  </p:sldIdLst>
  <p:sldSz cx="14630400" cy="8229600"/>
  <p:notesSz cx="7010400" cy="9296400"/>
  <p:custDataLst>
    <p:tags r:id="rId10"/>
  </p:custDataLst>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owers" initials="a" lastIdx="2" clrIdx="0">
    <p:extLst>
      <p:ext uri="{19B8F6BF-5375-455C-9EA6-DF929625EA0E}">
        <p15:presenceInfo xmlns:p15="http://schemas.microsoft.com/office/powerpoint/2012/main" userId="apowers" providerId="None"/>
      </p:ext>
    </p:extLst>
  </p:cmAuthor>
  <p:cmAuthor id="2" name="Sarah Napoli" initials="SN" lastIdx="19" clrIdx="1">
    <p:extLst>
      <p:ext uri="{19B8F6BF-5375-455C-9EA6-DF929625EA0E}">
        <p15:presenceInfo xmlns:p15="http://schemas.microsoft.com/office/powerpoint/2012/main" userId="Sarah Napoli" providerId="None"/>
      </p:ext>
    </p:extLst>
  </p:cmAuthor>
  <p:cmAuthor id="3" name="Ramach, Sara" initials="RS" lastIdx="5" clrIdx="2">
    <p:extLst>
      <p:ext uri="{19B8F6BF-5375-455C-9EA6-DF929625EA0E}">
        <p15:presenceInfo xmlns:p15="http://schemas.microsoft.com/office/powerpoint/2012/main" userId="S-1-5-21-872159438-1767452750-305008010-60388" providerId="AD"/>
      </p:ext>
    </p:extLst>
  </p:cmAuthor>
  <p:cmAuthor id="4" name="Kraetzner, Kimberli" initials="KK" lastIdx="7" clrIdx="3">
    <p:extLst>
      <p:ext uri="{19B8F6BF-5375-455C-9EA6-DF929625EA0E}">
        <p15:presenceInfo xmlns:p15="http://schemas.microsoft.com/office/powerpoint/2012/main" userId="S-1-5-21-872159438-1767452750-305008010-38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1A"/>
    <a:srgbClr val="1A1E64"/>
    <a:srgbClr val="006096"/>
    <a:srgbClr val="0094D7"/>
    <a:srgbClr val="000000"/>
    <a:srgbClr val="0081BF"/>
    <a:srgbClr val="0083C0"/>
    <a:srgbClr val="1482C0"/>
    <a:srgbClr val="4B207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532" autoAdjust="0"/>
  </p:normalViewPr>
  <p:slideViewPr>
    <p:cSldViewPr snapToGrid="0">
      <p:cViewPr varScale="1">
        <p:scale>
          <a:sx n="86" d="100"/>
          <a:sy n="86" d="100"/>
        </p:scale>
        <p:origin x="870" y="72"/>
      </p:cViewPr>
      <p:guideLst>
        <p:guide orient="horz" pos="1008"/>
        <p:guide pos="460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9" d="100"/>
          <a:sy n="89" d="100"/>
        </p:scale>
        <p:origin x="375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B2B Value Story Template v1</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50B0D4-226E-43F6-AB70-9EA8C94A46E3}" type="datetimeFigureOut">
              <a:rPr lang="en-US" smtClean="0"/>
              <a:pPr/>
              <a:t>11/10/2025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2CFE8B5-1AD6-4ACE-975A-867621D8E904}" type="slidenum">
              <a:rPr lang="en-US" smtClean="0"/>
              <a:pPr/>
              <a:t>‹#›</a:t>
            </a:fld>
            <a:endParaRPr lang="en-US"/>
          </a:p>
        </p:txBody>
      </p:sp>
    </p:spTree>
    <p:extLst>
      <p:ext uri="{BB962C8B-B14F-4D97-AF65-F5344CB8AC3E}">
        <p14:creationId xmlns:p14="http://schemas.microsoft.com/office/powerpoint/2010/main" val="2642699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B2B Value Story Template v1</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A6A942-8D54-354B-9F4F-985BB37CA5B3}" type="datetimeFigureOut">
              <a:rPr lang="en-US" smtClean="0"/>
              <a:pPr/>
              <a:t>11/10/2025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2673DD-A4DA-1E45-A8B4-2C1EA794A48D}" type="slidenum">
              <a:rPr lang="en-US" smtClean="0"/>
              <a:pPr/>
              <a:t>‹#›</a:t>
            </a:fld>
            <a:endParaRPr lang="en-US"/>
          </a:p>
        </p:txBody>
      </p:sp>
    </p:spTree>
    <p:extLst>
      <p:ext uri="{BB962C8B-B14F-4D97-AF65-F5344CB8AC3E}">
        <p14:creationId xmlns:p14="http://schemas.microsoft.com/office/powerpoint/2010/main" val="993210990"/>
      </p:ext>
    </p:extLst>
  </p:cSld>
  <p:clrMap bg1="lt1" tx1="dk1" bg2="lt2" tx2="dk2" accent1="accent1" accent2="accent2" accent3="accent3" accent4="accent4" accent5="accent5" accent6="accent6" hlink="hlink" folHlink="folHlink"/>
  <p:hf ftr="0" dt="0"/>
  <p:notesStyle>
    <a:lvl1pPr marL="0" algn="l" defTabSz="653110" rtl="0" eaLnBrk="1" latinLnBrk="0" hangingPunct="1">
      <a:defRPr sz="1700" kern="1200">
        <a:solidFill>
          <a:schemeClr val="tx1"/>
        </a:solidFill>
        <a:latin typeface="+mn-lt"/>
        <a:ea typeface="+mn-ea"/>
        <a:cs typeface="+mn-cs"/>
      </a:defRPr>
    </a:lvl1pPr>
    <a:lvl2pPr marL="653110" algn="l" defTabSz="653110" rtl="0" eaLnBrk="1" latinLnBrk="0" hangingPunct="1">
      <a:defRPr sz="1700" kern="1200">
        <a:solidFill>
          <a:schemeClr val="tx1"/>
        </a:solidFill>
        <a:latin typeface="+mn-lt"/>
        <a:ea typeface="+mn-ea"/>
        <a:cs typeface="+mn-cs"/>
      </a:defRPr>
    </a:lvl2pPr>
    <a:lvl3pPr marL="1306220" algn="l" defTabSz="653110" rtl="0" eaLnBrk="1" latinLnBrk="0" hangingPunct="1">
      <a:defRPr sz="1700" kern="1200">
        <a:solidFill>
          <a:schemeClr val="tx1"/>
        </a:solidFill>
        <a:latin typeface="+mn-lt"/>
        <a:ea typeface="+mn-ea"/>
        <a:cs typeface="+mn-cs"/>
      </a:defRPr>
    </a:lvl3pPr>
    <a:lvl4pPr marL="1959331" algn="l" defTabSz="653110" rtl="0" eaLnBrk="1" latinLnBrk="0" hangingPunct="1">
      <a:defRPr sz="1700" kern="1200">
        <a:solidFill>
          <a:schemeClr val="tx1"/>
        </a:solidFill>
        <a:latin typeface="+mn-lt"/>
        <a:ea typeface="+mn-ea"/>
        <a:cs typeface="+mn-cs"/>
      </a:defRPr>
    </a:lvl4pPr>
    <a:lvl5pPr marL="2612441" algn="l" defTabSz="653110" rtl="0" eaLnBrk="1" latinLnBrk="0" hangingPunct="1">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276225"/>
            <a:ext cx="3019425" cy="1698625"/>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 </a:t>
            </a:r>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t>1</a:t>
            </a:fld>
            <a:endParaRPr lang="en-CA" dirty="0"/>
          </a:p>
        </p:txBody>
      </p:sp>
    </p:spTree>
    <p:extLst>
      <p:ext uri="{BB962C8B-B14F-4D97-AF65-F5344CB8AC3E}">
        <p14:creationId xmlns:p14="http://schemas.microsoft.com/office/powerpoint/2010/main" val="240408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276225"/>
            <a:ext cx="3019425" cy="16986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pt"/>
              <a:t>Blue Cross</a:t>
            </a:r>
            <a:endParaRPr lang="en-CA" dirty="0"/>
          </a:p>
        </p:txBody>
      </p:sp>
      <p:sp>
        <p:nvSpPr>
          <p:cNvPr id="5" name="Slide Number Placeholder 4"/>
          <p:cNvSpPr>
            <a:spLocks noGrp="1"/>
          </p:cNvSpPr>
          <p:nvPr>
            <p:ph type="sldNum" sz="quarter" idx="5"/>
          </p:nvPr>
        </p:nvSpPr>
        <p:spPr/>
        <p:txBody>
          <a:bodyPr/>
          <a:lstStyle/>
          <a:p>
            <a:fld id="{ED4E3143-3D8A-4F15-A2B4-A00E732FADF1}" type="slidenum">
              <a:rPr lang="en-CA" smtClean="0"/>
              <a:t>2</a:t>
            </a:fld>
            <a:endParaRPr lang="en-CA" dirty="0"/>
          </a:p>
        </p:txBody>
      </p:sp>
    </p:spTree>
    <p:extLst>
      <p:ext uri="{BB962C8B-B14F-4D97-AF65-F5344CB8AC3E}">
        <p14:creationId xmlns:p14="http://schemas.microsoft.com/office/powerpoint/2010/main" val="346858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7500" lnSpcReduction="20000"/>
          </a:bodyPr>
          <a:lstStyle/>
          <a:p>
            <a:r>
              <a:rPr lang="en-US" b="1" dirty="0"/>
              <a:t>[CUSTOMIZE SLIDE]</a:t>
            </a:r>
          </a:p>
          <a:p>
            <a:endParaRPr lang="en-US" dirty="0"/>
          </a:p>
          <a:p>
            <a:r>
              <a:rPr lang="en-US" dirty="0"/>
              <a:t>The first column above is fine for any plan that utilizes FlexRx or GenRx. For KeyRx/FocusRx the labels should be Tier 1, Tier 2 and Tier 3 </a:t>
            </a:r>
          </a:p>
          <a:p>
            <a:endParaRPr lang="en-US" dirty="0"/>
          </a:p>
          <a:p>
            <a:r>
              <a:rPr lang="en-US" b="1" dirty="0"/>
              <a:t>[USE THIS SLIDE FOR PRIME THERAPEUTICS ADMINISTRATION ONLY: OTHER PLANS MAY USE A CARVE-OUT PBM]</a:t>
            </a:r>
            <a:br>
              <a:rPr lang="en-US" b="1" dirty="0"/>
            </a:br>
            <a:br>
              <a:rPr lang="en-US" b="1" dirty="0"/>
            </a:br>
            <a:r>
              <a:rPr lang="en-US" b="1" dirty="0"/>
              <a:t>[USE THIS SLIDE IF:</a:t>
            </a:r>
          </a:p>
          <a:p>
            <a:r>
              <a:rPr lang="en-US" b="1" dirty="0"/>
              <a:t> NO SEPARATE BENEFIT FOR LIFESTYLE DRUGS</a:t>
            </a:r>
          </a:p>
          <a:p>
            <a:r>
              <a:rPr lang="en-US" b="1" dirty="0"/>
              <a:t> PLAN HAS HRA WHERE Rx BENEFITS DO NOT APPLY TO DEDUCTIBLE</a:t>
            </a:r>
          </a:p>
          <a:p>
            <a:r>
              <a:rPr lang="en-US" b="1" dirty="0"/>
              <a:t> SPECIALTY DRUG BENEFIT IS INCLUDED]</a:t>
            </a:r>
          </a:p>
          <a:p>
            <a:endParaRPr lang="en-US" b="1" dirty="0"/>
          </a:p>
          <a:p>
            <a:r>
              <a:rPr lang="en-US" b="1" dirty="0"/>
              <a:t>NOTE: 90DAYRX RETAIL PICKUP IS 3X COPAY AND 90DAYRX HOME DELIVERY (PRIME MAIL) IS 3X COPAY</a:t>
            </a:r>
            <a:br>
              <a:rPr lang="en-US" dirty="0"/>
            </a:br>
            <a:endParaRPr lang="en-US" dirty="0"/>
          </a:p>
          <a:p>
            <a:r>
              <a:rPr lang="en-US" dirty="0"/>
              <a:t>Take a minute to look at the benefits of your plan and notice the copay or coinsurance amounts for the different options.</a:t>
            </a:r>
          </a:p>
          <a:p>
            <a:endParaRPr lang="en-US" dirty="0"/>
          </a:p>
          <a:p>
            <a:r>
              <a:rPr lang="en-US" dirty="0"/>
              <a:t>You can pay for prescriptions with funds in your account. If you use all the money in your account, you pay for prescriptions out of pocket until you meet your deductible.</a:t>
            </a:r>
          </a:p>
          <a:p>
            <a:endParaRPr lang="en-US" dirty="0"/>
          </a:p>
          <a:p>
            <a:r>
              <a:rPr lang="en-US" dirty="0"/>
              <a:t>Note that specialty drugs are also covered. You’ll hear more about this benefit later in the presentation.</a:t>
            </a:r>
          </a:p>
          <a:p>
            <a:endParaRPr lang="en-US" dirty="0"/>
          </a:p>
        </p:txBody>
      </p:sp>
      <p:sp>
        <p:nvSpPr>
          <p:cNvPr id="5" name="Slide Number Placeholder 4"/>
          <p:cNvSpPr>
            <a:spLocks noGrp="1"/>
          </p:cNvSpPr>
          <p:nvPr>
            <p:ph type="sldNum" sz="quarter" idx="5"/>
          </p:nvPr>
        </p:nvSpPr>
        <p:spPr/>
        <p:txBody>
          <a:bodyPr/>
          <a:lstStyle/>
          <a:p>
            <a:fld id="{ED4E3143-3D8A-4F15-A2B4-A00E732FADF1}" type="slidenum">
              <a:rPr lang="en-CA" smtClean="0"/>
              <a:pPr/>
              <a:t>3</a:t>
            </a:fld>
            <a:endParaRPr lang="en-CA" dirty="0"/>
          </a:p>
        </p:txBody>
      </p:sp>
      <p:sp>
        <p:nvSpPr>
          <p:cNvPr id="11" name="Slide Image Placeholder 10">
            <a:extLst>
              <a:ext uri="{FF2B5EF4-FFF2-40B4-BE49-F238E27FC236}">
                <a16:creationId xmlns:a16="http://schemas.microsoft.com/office/drawing/2014/main" id="{E38D8F56-1146-4111-861F-848683040229}"/>
              </a:ext>
            </a:extLst>
          </p:cNvPr>
          <p:cNvSpPr>
            <a:spLocks noGrp="1" noRot="1" noChangeAspect="1"/>
          </p:cNvSpPr>
          <p:nvPr>
            <p:ph type="sldImg"/>
          </p:nvPr>
        </p:nvSpPr>
        <p:spPr>
          <a:xfrm>
            <a:off x="1919288" y="276225"/>
            <a:ext cx="3019425" cy="1698625"/>
          </a:xfrm>
        </p:spPr>
      </p:sp>
    </p:spTree>
    <p:extLst>
      <p:ext uri="{BB962C8B-B14F-4D97-AF65-F5344CB8AC3E}">
        <p14:creationId xmlns:p14="http://schemas.microsoft.com/office/powerpoint/2010/main" val="2690393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0CE9EF16-607F-FF4B-97E6-BFFC5EB3E3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738D8D73-7CA2-F641-8E64-ED97451D3FF0}"/>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pic>
        <p:nvPicPr>
          <p:cNvPr id="6" name="Picture 13">
            <a:extLst>
              <a:ext uri="{FF2B5EF4-FFF2-40B4-BE49-F238E27FC236}">
                <a16:creationId xmlns:a16="http://schemas.microsoft.com/office/drawing/2014/main" id="{49BA32DD-E0FD-0E42-8CCF-F10E0D01EB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8C152448-E7B3-9546-9B0E-DFB6C5E23AAF}"/>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a:t>
            </a:r>
          </a:p>
        </p:txBody>
      </p:sp>
      <p:sp>
        <p:nvSpPr>
          <p:cNvPr id="12"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6036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B6C5-6608-C147-BD39-CD049C73FED1}"/>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1D56469-80EF-D149-B5EC-B3896645ED3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27F944C3-6781-A743-A12C-CE8C7738B1B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58B2EEFA-8217-D947-9577-3F6C15C3BDA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D6CE300B-357E-0F4E-B470-3A014880BF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650142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Option 2 Title Co-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1765804" y="1790700"/>
            <a:ext cx="11098790" cy="1760275"/>
          </a:xfrm>
          <a:prstGeom prst="rect">
            <a:avLst/>
          </a:prstGeom>
        </p:spPr>
        <p:txBody>
          <a:bodyPr lIns="91424" tIns="45712" rIns="91424" bIns="45712" anchor="ctr">
            <a:normAutofit/>
          </a:bodyPr>
          <a:lstStyle>
            <a:lvl1pPr algn="ctr">
              <a:lnSpc>
                <a:spcPct val="80000"/>
              </a:lnSpc>
              <a:defRPr sz="4800" b="1" i="0" cap="all">
                <a:solidFill>
                  <a:schemeClr val="tx1"/>
                </a:solidFill>
                <a:latin typeface="Arial Narrow" panose="020B0606020202030204" pitchFamily="34" charset="0"/>
                <a:cs typeface="Arial"/>
              </a:defRPr>
            </a:lvl1pPr>
          </a:lstStyle>
          <a:p>
            <a:r>
              <a:rPr lang="en-US" dirty="0"/>
              <a:t>Click to edit Master title style</a:t>
            </a:r>
          </a:p>
        </p:txBody>
      </p:sp>
      <p:sp>
        <p:nvSpPr>
          <p:cNvPr id="11" name="Text Placeholder 10"/>
          <p:cNvSpPr>
            <a:spLocks noGrp="1"/>
          </p:cNvSpPr>
          <p:nvPr>
            <p:ph type="body" sz="quarter" idx="10"/>
          </p:nvPr>
        </p:nvSpPr>
        <p:spPr bwMode="gray">
          <a:xfrm>
            <a:off x="587191" y="6542233"/>
            <a:ext cx="6740712" cy="281649"/>
          </a:xfrm>
          <a:prstGeom prst="rect">
            <a:avLst/>
          </a:prstGeom>
        </p:spPr>
        <p:txBody>
          <a:bodyPr vert="horz" lIns="91424" tIns="0" rIns="91424" bIns="0" anchor="t"/>
          <a:lstStyle>
            <a:lvl1pPr marL="0" indent="0">
              <a:lnSpc>
                <a:spcPct val="70000"/>
              </a:lnSpc>
              <a:buNone/>
              <a:defRPr sz="1600" baseline="0">
                <a:solidFill>
                  <a:schemeClr val="bg1"/>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13" name="Text Placeholder 12"/>
          <p:cNvSpPr>
            <a:spLocks noGrp="1"/>
          </p:cNvSpPr>
          <p:nvPr>
            <p:ph type="body" sz="quarter" idx="11"/>
          </p:nvPr>
        </p:nvSpPr>
        <p:spPr bwMode="gray">
          <a:xfrm>
            <a:off x="586743" y="6073346"/>
            <a:ext cx="6741160" cy="286758"/>
          </a:xfrm>
          <a:prstGeom prst="rect">
            <a:avLst/>
          </a:prstGeom>
        </p:spPr>
        <p:txBody>
          <a:bodyPr vert="horz" lIns="91424" tIns="45712" rIns="91424" bIns="45712"/>
          <a:lstStyle>
            <a:lvl1pPr marL="0" indent="0">
              <a:lnSpc>
                <a:spcPct val="60000"/>
              </a:lnSpc>
              <a:buNone/>
              <a:defRPr sz="2800">
                <a:solidFill>
                  <a:srgbClr val="FFFFFF"/>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5" name="Picture Placeholder 7"/>
          <p:cNvSpPr>
            <a:spLocks noGrp="1"/>
          </p:cNvSpPr>
          <p:nvPr>
            <p:ph type="pic" sz="quarter" idx="12" hasCustomPrompt="1"/>
          </p:nvPr>
        </p:nvSpPr>
        <p:spPr>
          <a:xfrm>
            <a:off x="11990388" y="361950"/>
            <a:ext cx="2220912" cy="836613"/>
          </a:xfrm>
        </p:spPr>
        <p:txBody>
          <a:bodyPr/>
          <a:lstStyle>
            <a:lvl1pPr marL="0" indent="0" algn="ctr">
              <a:buNone/>
              <a:defRPr>
                <a:solidFill>
                  <a:srgbClr val="000000"/>
                </a:solidFill>
                <a:latin typeface="Arial Narrow" panose="020B0606020202030204" pitchFamily="34" charset="0"/>
              </a:defRPr>
            </a:lvl1pPr>
          </a:lstStyle>
          <a:p>
            <a:r>
              <a:rPr lang="en-US" dirty="0"/>
              <a:t>CLIENT LOGO</a:t>
            </a:r>
          </a:p>
        </p:txBody>
      </p:sp>
      <p:sp>
        <p:nvSpPr>
          <p:cNvPr id="6"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67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Option 2 Title Co-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608320" y="1598680"/>
            <a:ext cx="8602980" cy="1579951"/>
          </a:xfrm>
          <a:prstGeom prst="rect">
            <a:avLst/>
          </a:prstGeom>
        </p:spPr>
        <p:txBody>
          <a:bodyPr lIns="91424" tIns="45712" rIns="91424" bIns="45712" anchor="ctr">
            <a:normAutofit/>
          </a:bodyPr>
          <a:lstStyle>
            <a:lvl1pPr algn="ctr">
              <a:lnSpc>
                <a:spcPct val="80000"/>
              </a:lnSpc>
              <a:defRPr sz="4800" b="1" i="0" cap="all">
                <a:solidFill>
                  <a:schemeClr val="tx2"/>
                </a:solidFill>
                <a:latin typeface="Arial Narrow" panose="020B0606020202030204" pitchFamily="34" charset="0"/>
                <a:cs typeface="Arial"/>
              </a:defRPr>
            </a:lvl1pPr>
          </a:lstStyle>
          <a:p>
            <a:r>
              <a:rPr lang="en-US" dirty="0"/>
              <a:t>Click to edit Master title style</a:t>
            </a:r>
          </a:p>
        </p:txBody>
      </p:sp>
      <p:sp>
        <p:nvSpPr>
          <p:cNvPr id="11" name="Text Placeholder 10"/>
          <p:cNvSpPr>
            <a:spLocks noGrp="1"/>
          </p:cNvSpPr>
          <p:nvPr>
            <p:ph type="body" sz="quarter" idx="10"/>
          </p:nvPr>
        </p:nvSpPr>
        <p:spPr bwMode="gray">
          <a:xfrm>
            <a:off x="6539454" y="3660744"/>
            <a:ext cx="6740712" cy="281649"/>
          </a:xfrm>
          <a:prstGeom prst="rect">
            <a:avLst/>
          </a:prstGeom>
        </p:spPr>
        <p:txBody>
          <a:bodyPr vert="horz" lIns="91424" tIns="0" rIns="91424" bIns="0" anchor="t"/>
          <a:lstStyle>
            <a:lvl1pPr marL="0" indent="0" algn="ctr">
              <a:lnSpc>
                <a:spcPct val="70000"/>
              </a:lnSpc>
              <a:buNone/>
              <a:defRPr sz="1600" baseline="0">
                <a:solidFill>
                  <a:schemeClr val="tx2"/>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13" name="Text Placeholder 12"/>
          <p:cNvSpPr>
            <a:spLocks noGrp="1"/>
          </p:cNvSpPr>
          <p:nvPr>
            <p:ph type="body" sz="quarter" idx="11"/>
          </p:nvPr>
        </p:nvSpPr>
        <p:spPr bwMode="gray">
          <a:xfrm>
            <a:off x="6539230" y="3296365"/>
            <a:ext cx="6741160" cy="286758"/>
          </a:xfrm>
          <a:prstGeom prst="rect">
            <a:avLst/>
          </a:prstGeom>
        </p:spPr>
        <p:txBody>
          <a:bodyPr vert="horz" lIns="91424" tIns="45712" rIns="91424" bIns="45712"/>
          <a:lstStyle>
            <a:lvl1pPr marL="0" indent="0" algn="ctr">
              <a:lnSpc>
                <a:spcPct val="60000"/>
              </a:lnSpc>
              <a:buNone/>
              <a:defRPr sz="2800">
                <a:solidFill>
                  <a:schemeClr val="tx2"/>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6"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3831771" y="7872211"/>
            <a:ext cx="2220602"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876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Pattern Bar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8" y="174511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Picture Placeholder 3"/>
          <p:cNvSpPr>
            <a:spLocks noGrp="1"/>
          </p:cNvSpPr>
          <p:nvPr>
            <p:ph type="pic" sz="quarter" idx="13"/>
          </p:nvPr>
        </p:nvSpPr>
        <p:spPr>
          <a:xfrm>
            <a:off x="7546974" y="1744663"/>
            <a:ext cx="6400519" cy="5129212"/>
          </a:xfrm>
        </p:spPr>
        <p:txBody>
          <a:bodyPr/>
          <a:lstStyle>
            <a:lvl1pPr marL="0" indent="0">
              <a:buNone/>
              <a:defRPr/>
            </a:lvl1pPr>
          </a:lstStyle>
          <a:p>
            <a:endParaRPr lang="en-US" dirty="0"/>
          </a:p>
        </p:txBody>
      </p:sp>
    </p:spTree>
    <p:extLst>
      <p:ext uri="{BB962C8B-B14F-4D97-AF65-F5344CB8AC3E}">
        <p14:creationId xmlns:p14="http://schemas.microsoft.com/office/powerpoint/2010/main" val="39451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Pattern Bar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8" y="174511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baseline="0">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Chart Placeholder 2"/>
          <p:cNvSpPr>
            <a:spLocks noGrp="1"/>
          </p:cNvSpPr>
          <p:nvPr>
            <p:ph type="chart" sz="quarter" idx="12"/>
          </p:nvPr>
        </p:nvSpPr>
        <p:spPr>
          <a:xfrm>
            <a:off x="7556938" y="1746250"/>
            <a:ext cx="6400362" cy="5116513"/>
          </a:xfrm>
        </p:spPr>
        <p:txBody>
          <a:bodyPr/>
          <a:lstStyle>
            <a:lvl1pPr marL="0" indent="0">
              <a:buNone/>
              <a:defRPr/>
            </a:lvl1pPr>
          </a:lstStyle>
          <a:p>
            <a:endParaRPr lang="en-US"/>
          </a:p>
        </p:txBody>
      </p:sp>
    </p:spTree>
    <p:extLst>
      <p:ext uri="{BB962C8B-B14F-4D97-AF65-F5344CB8AC3E}">
        <p14:creationId xmlns:p14="http://schemas.microsoft.com/office/powerpoint/2010/main" val="40137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Pattern Bar-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Chart Placeholder 2"/>
          <p:cNvSpPr>
            <a:spLocks noGrp="1"/>
          </p:cNvSpPr>
          <p:nvPr>
            <p:ph type="chart" sz="quarter" idx="12"/>
          </p:nvPr>
        </p:nvSpPr>
        <p:spPr>
          <a:xfrm>
            <a:off x="549190" y="1746250"/>
            <a:ext cx="13408110" cy="5116513"/>
          </a:xfrm>
        </p:spPr>
        <p:txBody>
          <a:bodyPr/>
          <a:lstStyle>
            <a:lvl1pPr marL="0" indent="0">
              <a:buNone/>
              <a:defRPr/>
            </a:lvl1pPr>
          </a:lstStyle>
          <a:p>
            <a:endParaRPr lang="en-US"/>
          </a:p>
        </p:txBody>
      </p:sp>
    </p:spTree>
    <p:extLst>
      <p:ext uri="{BB962C8B-B14F-4D97-AF65-F5344CB8AC3E}">
        <p14:creationId xmlns:p14="http://schemas.microsoft.com/office/powerpoint/2010/main" val="7526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olid Bar-Conten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3"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5" name="Picture Placeholder 4"/>
          <p:cNvSpPr>
            <a:spLocks noGrp="1"/>
          </p:cNvSpPr>
          <p:nvPr>
            <p:ph type="pic" sz="quarter" idx="12"/>
          </p:nvPr>
        </p:nvSpPr>
        <p:spPr>
          <a:xfrm>
            <a:off x="7556500" y="1746250"/>
            <a:ext cx="6400800" cy="4991100"/>
          </a:xfrm>
        </p:spPr>
        <p:txBody>
          <a:bodyPr/>
          <a:lstStyle>
            <a:lvl1pPr marL="0" indent="0">
              <a:buNone/>
              <a:defRPr/>
            </a:lvl1pPr>
          </a:lstStyle>
          <a:p>
            <a:endParaRPr lang="en-US"/>
          </a:p>
        </p:txBody>
      </p:sp>
      <p:sp>
        <p:nvSpPr>
          <p:cNvPr id="8" name="Text Placeholder 2"/>
          <p:cNvSpPr>
            <a:spLocks noGrp="1"/>
          </p:cNvSpPr>
          <p:nvPr>
            <p:ph type="body" sz="quarter" idx="11"/>
          </p:nvPr>
        </p:nvSpPr>
        <p:spPr>
          <a:xfrm>
            <a:off x="550359" y="1746930"/>
            <a:ext cx="6554634" cy="5036576"/>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946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olid Bar-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3"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6930"/>
            <a:ext cx="6554634" cy="5036576"/>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buClrTx/>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
        <p:nvSpPr>
          <p:cNvPr id="6" name="Chart Placeholder 5"/>
          <p:cNvSpPr>
            <a:spLocks noGrp="1"/>
          </p:cNvSpPr>
          <p:nvPr>
            <p:ph type="chart" sz="quarter" idx="12"/>
          </p:nvPr>
        </p:nvSpPr>
        <p:spPr>
          <a:xfrm>
            <a:off x="7567613" y="1746250"/>
            <a:ext cx="6380162" cy="5037138"/>
          </a:xfrm>
        </p:spPr>
        <p:txBody>
          <a:bodyPr/>
          <a:lstStyle>
            <a:lvl1pPr marL="0" indent="0">
              <a:buNone/>
              <a:defRPr/>
            </a:lvl1pPr>
          </a:lstStyle>
          <a:p>
            <a:endParaRPr lang="en-US"/>
          </a:p>
        </p:txBody>
      </p:sp>
    </p:spTree>
    <p:extLst>
      <p:ext uri="{BB962C8B-B14F-4D97-AF65-F5344CB8AC3E}">
        <p14:creationId xmlns:p14="http://schemas.microsoft.com/office/powerpoint/2010/main" val="25875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olid Bar-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3"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6" name="Chart Placeholder 5"/>
          <p:cNvSpPr>
            <a:spLocks noGrp="1"/>
          </p:cNvSpPr>
          <p:nvPr>
            <p:ph type="chart" sz="quarter" idx="12"/>
          </p:nvPr>
        </p:nvSpPr>
        <p:spPr>
          <a:xfrm>
            <a:off x="549191" y="1746249"/>
            <a:ext cx="13398584" cy="5120377"/>
          </a:xfrm>
        </p:spPr>
        <p:txBody>
          <a:bodyPr/>
          <a:lstStyle>
            <a:lvl1pPr marL="0" indent="0">
              <a:buNone/>
              <a:defRPr/>
            </a:lvl1pPr>
          </a:lstStyle>
          <a:p>
            <a:endParaRPr lang="en-US"/>
          </a:p>
        </p:txBody>
      </p:sp>
    </p:spTree>
    <p:extLst>
      <p:ext uri="{BB962C8B-B14F-4D97-AF65-F5344CB8AC3E}">
        <p14:creationId xmlns:p14="http://schemas.microsoft.com/office/powerpoint/2010/main" val="13535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Photo Layout Bottom Graphic">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630400" cy="6970144"/>
          </a:xfrm>
        </p:spPr>
        <p:txBody>
          <a:bodyPr anchor="ctr"/>
          <a:lstStyle>
            <a:lvl1pPr marL="0" indent="0" algn="ctr">
              <a:buNone/>
              <a:defRPr/>
            </a:lvl1pPr>
          </a:lstStyle>
          <a:p>
            <a:endParaRPr lang="en-US" dirty="0"/>
          </a:p>
        </p:txBody>
      </p:sp>
      <p:sp>
        <p:nvSpPr>
          <p:cNvPr id="10" name="Regular Pentagon 9"/>
          <p:cNvSpPr/>
          <p:nvPr userDrawn="1"/>
        </p:nvSpPr>
        <p:spPr>
          <a:xfrm>
            <a:off x="-14361" y="5547788"/>
            <a:ext cx="14641870" cy="2691956"/>
          </a:xfrm>
          <a:custGeom>
            <a:avLst/>
            <a:gdLst>
              <a:gd name="connsiteX0" fmla="*/ 15 w 14647653"/>
              <a:gd name="connsiteY0" fmla="*/ 1397029 h 3657479"/>
              <a:gd name="connsiteX1" fmla="*/ 7323827 w 14647653"/>
              <a:gd name="connsiteY1" fmla="*/ 0 h 3657479"/>
              <a:gd name="connsiteX2" fmla="*/ 14647638 w 14647653"/>
              <a:gd name="connsiteY2" fmla="*/ 1397029 h 3657479"/>
              <a:gd name="connsiteX3" fmla="*/ 11850191 w 14647653"/>
              <a:gd name="connsiteY3" fmla="*/ 3657470 h 3657479"/>
              <a:gd name="connsiteX4" fmla="*/ 2797462 w 14647653"/>
              <a:gd name="connsiteY4" fmla="*/ 3657470 h 3657479"/>
              <a:gd name="connsiteX5" fmla="*/ 15 w 14647653"/>
              <a:gd name="connsiteY5" fmla="*/ 1397029 h 3657479"/>
              <a:gd name="connsiteX0" fmla="*/ 7397 w 14655020"/>
              <a:gd name="connsiteY0" fmla="*/ 1397029 h 3657470"/>
              <a:gd name="connsiteX1" fmla="*/ 7331209 w 14655020"/>
              <a:gd name="connsiteY1" fmla="*/ 0 h 3657470"/>
              <a:gd name="connsiteX2" fmla="*/ 14655020 w 14655020"/>
              <a:gd name="connsiteY2" fmla="*/ 1397029 h 3657470"/>
              <a:gd name="connsiteX3" fmla="*/ 11857573 w 14655020"/>
              <a:gd name="connsiteY3" fmla="*/ 3657470 h 3657470"/>
              <a:gd name="connsiteX4" fmla="*/ 0 w 14655020"/>
              <a:gd name="connsiteY4" fmla="*/ 3636922 h 3657470"/>
              <a:gd name="connsiteX5" fmla="*/ 7397 w 14655020"/>
              <a:gd name="connsiteY5" fmla="*/ 1397029 h 3657470"/>
              <a:gd name="connsiteX0" fmla="*/ 17671 w 14655020"/>
              <a:gd name="connsiteY0" fmla="*/ 955240 h 3657470"/>
              <a:gd name="connsiteX1" fmla="*/ 7331209 w 14655020"/>
              <a:gd name="connsiteY1" fmla="*/ 0 h 3657470"/>
              <a:gd name="connsiteX2" fmla="*/ 14655020 w 14655020"/>
              <a:gd name="connsiteY2" fmla="*/ 1397029 h 3657470"/>
              <a:gd name="connsiteX3" fmla="*/ 11857573 w 14655020"/>
              <a:gd name="connsiteY3" fmla="*/ 3657470 h 3657470"/>
              <a:gd name="connsiteX4" fmla="*/ 0 w 14655020"/>
              <a:gd name="connsiteY4" fmla="*/ 3636922 h 3657470"/>
              <a:gd name="connsiteX5" fmla="*/ 17671 w 14655020"/>
              <a:gd name="connsiteY5" fmla="*/ 955240 h 3657470"/>
              <a:gd name="connsiteX0" fmla="*/ 7397 w 14644746"/>
              <a:gd name="connsiteY0" fmla="*/ 955240 h 3657470"/>
              <a:gd name="connsiteX1" fmla="*/ 7320935 w 14644746"/>
              <a:gd name="connsiteY1" fmla="*/ 0 h 3657470"/>
              <a:gd name="connsiteX2" fmla="*/ 14644746 w 14644746"/>
              <a:gd name="connsiteY2" fmla="*/ 1397029 h 3657470"/>
              <a:gd name="connsiteX3" fmla="*/ 11847299 w 14644746"/>
              <a:gd name="connsiteY3" fmla="*/ 3657470 h 3657470"/>
              <a:gd name="connsiteX4" fmla="*/ 0 w 14644746"/>
              <a:gd name="connsiteY4" fmla="*/ 3636922 h 3657470"/>
              <a:gd name="connsiteX5" fmla="*/ 7397 w 14644746"/>
              <a:gd name="connsiteY5" fmla="*/ 955240 h 3657470"/>
              <a:gd name="connsiteX0" fmla="*/ 7397 w 14644746"/>
              <a:gd name="connsiteY0" fmla="*/ 0 h 2702230"/>
              <a:gd name="connsiteX1" fmla="*/ 7413403 w 14644746"/>
              <a:gd name="connsiteY1" fmla="*/ 1222882 h 2702230"/>
              <a:gd name="connsiteX2" fmla="*/ 14644746 w 14644746"/>
              <a:gd name="connsiteY2" fmla="*/ 441789 h 2702230"/>
              <a:gd name="connsiteX3" fmla="*/ 11847299 w 14644746"/>
              <a:gd name="connsiteY3" fmla="*/ 2702230 h 2702230"/>
              <a:gd name="connsiteX4" fmla="*/ 0 w 14644746"/>
              <a:gd name="connsiteY4" fmla="*/ 2681682 h 2702230"/>
              <a:gd name="connsiteX5" fmla="*/ 7397 w 14644746"/>
              <a:gd name="connsiteY5" fmla="*/ 0 h 2702230"/>
              <a:gd name="connsiteX0" fmla="*/ 7397 w 14644746"/>
              <a:gd name="connsiteY0" fmla="*/ 0 h 2702230"/>
              <a:gd name="connsiteX1" fmla="*/ 7290113 w 14644746"/>
              <a:gd name="connsiteY1" fmla="*/ 1109866 h 2702230"/>
              <a:gd name="connsiteX2" fmla="*/ 14644746 w 14644746"/>
              <a:gd name="connsiteY2" fmla="*/ 441789 h 2702230"/>
              <a:gd name="connsiteX3" fmla="*/ 11847299 w 14644746"/>
              <a:gd name="connsiteY3" fmla="*/ 2702230 h 2702230"/>
              <a:gd name="connsiteX4" fmla="*/ 0 w 14644746"/>
              <a:gd name="connsiteY4" fmla="*/ 2681682 h 2702230"/>
              <a:gd name="connsiteX5" fmla="*/ 7397 w 14644746"/>
              <a:gd name="connsiteY5" fmla="*/ 0 h 2702230"/>
              <a:gd name="connsiteX0" fmla="*/ 7397 w 14634472"/>
              <a:gd name="connsiteY0" fmla="*/ 0 h 2702230"/>
              <a:gd name="connsiteX1" fmla="*/ 7290113 w 14634472"/>
              <a:gd name="connsiteY1" fmla="*/ 1109866 h 2702230"/>
              <a:gd name="connsiteX2" fmla="*/ 14634472 w 14634472"/>
              <a:gd name="connsiteY2" fmla="*/ 10274 h 2702230"/>
              <a:gd name="connsiteX3" fmla="*/ 11847299 w 14634472"/>
              <a:gd name="connsiteY3" fmla="*/ 2702230 h 2702230"/>
              <a:gd name="connsiteX4" fmla="*/ 0 w 14634472"/>
              <a:gd name="connsiteY4" fmla="*/ 2681682 h 2702230"/>
              <a:gd name="connsiteX5" fmla="*/ 7397 w 14634472"/>
              <a:gd name="connsiteY5" fmla="*/ 0 h 2702230"/>
              <a:gd name="connsiteX0" fmla="*/ 7397 w 14641870"/>
              <a:gd name="connsiteY0" fmla="*/ 0 h 2702230"/>
              <a:gd name="connsiteX1" fmla="*/ 7290113 w 14641870"/>
              <a:gd name="connsiteY1" fmla="*/ 1109866 h 2702230"/>
              <a:gd name="connsiteX2" fmla="*/ 14634472 w 14641870"/>
              <a:gd name="connsiteY2" fmla="*/ 10274 h 2702230"/>
              <a:gd name="connsiteX3" fmla="*/ 14641870 w 14641870"/>
              <a:gd name="connsiteY3" fmla="*/ 2702230 h 2702230"/>
              <a:gd name="connsiteX4" fmla="*/ 0 w 14641870"/>
              <a:gd name="connsiteY4" fmla="*/ 2681682 h 2702230"/>
              <a:gd name="connsiteX5" fmla="*/ 7397 w 14641870"/>
              <a:gd name="connsiteY5" fmla="*/ 0 h 2702230"/>
              <a:gd name="connsiteX0" fmla="*/ 7397 w 14641870"/>
              <a:gd name="connsiteY0" fmla="*/ 0 h 2702230"/>
              <a:gd name="connsiteX1" fmla="*/ 7290113 w 14641870"/>
              <a:gd name="connsiteY1" fmla="*/ 1109866 h 2702230"/>
              <a:gd name="connsiteX2" fmla="*/ 14634472 w 14641870"/>
              <a:gd name="connsiteY2" fmla="*/ 10274 h 2702230"/>
              <a:gd name="connsiteX3" fmla="*/ 14641870 w 14641870"/>
              <a:gd name="connsiteY3" fmla="*/ 2702230 h 2702230"/>
              <a:gd name="connsiteX4" fmla="*/ 0 w 14641870"/>
              <a:gd name="connsiteY4" fmla="*/ 2681682 h 2702230"/>
              <a:gd name="connsiteX5" fmla="*/ 7397 w 14641870"/>
              <a:gd name="connsiteY5" fmla="*/ 0 h 2702230"/>
              <a:gd name="connsiteX0" fmla="*/ 7397 w 14641870"/>
              <a:gd name="connsiteY0" fmla="*/ 0 h 2691956"/>
              <a:gd name="connsiteX1" fmla="*/ 7290113 w 14641870"/>
              <a:gd name="connsiteY1" fmla="*/ 1109866 h 2691956"/>
              <a:gd name="connsiteX2" fmla="*/ 14634472 w 14641870"/>
              <a:gd name="connsiteY2" fmla="*/ 10274 h 2691956"/>
              <a:gd name="connsiteX3" fmla="*/ 14641870 w 14641870"/>
              <a:gd name="connsiteY3" fmla="*/ 2691956 h 2691956"/>
              <a:gd name="connsiteX4" fmla="*/ 0 w 14641870"/>
              <a:gd name="connsiteY4" fmla="*/ 2681682 h 2691956"/>
              <a:gd name="connsiteX5" fmla="*/ 7397 w 14641870"/>
              <a:gd name="connsiteY5" fmla="*/ 0 h 26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1870" h="2691956">
                <a:moveTo>
                  <a:pt x="7397" y="0"/>
                </a:moveTo>
                <a:lnTo>
                  <a:pt x="7290113" y="1109866"/>
                </a:lnTo>
                <a:lnTo>
                  <a:pt x="14634472" y="10274"/>
                </a:lnTo>
                <a:lnTo>
                  <a:pt x="14641870" y="2691956"/>
                </a:lnTo>
                <a:lnTo>
                  <a:pt x="0" y="2681682"/>
                </a:lnTo>
                <a:cubicBezTo>
                  <a:pt x="2466" y="1935051"/>
                  <a:pt x="4931" y="746631"/>
                  <a:pt x="7397" y="0"/>
                </a:cubicBezTo>
                <a:close/>
              </a:path>
            </a:pathLst>
          </a:custGeom>
          <a:solidFill>
            <a:srgbClr val="0083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3" y="5554859"/>
            <a:ext cx="14647653" cy="2695168"/>
          </a:xfrm>
          <a:prstGeom prst="rect">
            <a:avLst/>
          </a:prstGeom>
        </p:spPr>
      </p:pic>
      <p:sp>
        <p:nvSpPr>
          <p:cNvPr id="6"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9" name="Text Placeholder 8"/>
          <p:cNvSpPr>
            <a:spLocks noGrp="1"/>
          </p:cNvSpPr>
          <p:nvPr>
            <p:ph type="body" sz="quarter" idx="11"/>
          </p:nvPr>
        </p:nvSpPr>
        <p:spPr>
          <a:xfrm>
            <a:off x="586743" y="6906411"/>
            <a:ext cx="6443663" cy="901700"/>
          </a:xfrm>
        </p:spPr>
        <p:txBody>
          <a:bodyPr>
            <a:normAutofit/>
          </a:bodyPr>
          <a:lstStyle>
            <a:lvl1pPr marL="0" indent="0">
              <a:buNone/>
              <a:defRPr sz="2800" b="1">
                <a:solidFill>
                  <a:schemeClr val="bg1"/>
                </a:solidFill>
                <a:latin typeface="Arial Narrow" panose="020B0606020202030204" pitchFamily="34" charset="0"/>
              </a:defRPr>
            </a:lvl1pPr>
            <a:lvl2pPr marL="346709" indent="0">
              <a:buNone/>
              <a:defRPr/>
            </a:lvl2pPr>
            <a:lvl3pPr marL="750569" indent="0">
              <a:buNone/>
              <a:defRPr/>
            </a:lvl3pPr>
            <a:lvl4pPr marL="1097280" indent="0">
              <a:buNone/>
              <a:defRPr/>
            </a:lvl4pPr>
            <a:lvl5pPr marL="1443989" indent="0">
              <a:buNone/>
              <a:defRPr/>
            </a:lvl5pPr>
          </a:lstStyle>
          <a:p>
            <a:pPr lvl="0"/>
            <a:r>
              <a:rPr lang="en-US" dirty="0"/>
              <a:t>Click to edit Master text styles</a:t>
            </a:r>
          </a:p>
        </p:txBody>
      </p:sp>
    </p:spTree>
    <p:extLst>
      <p:ext uri="{BB962C8B-B14F-4D97-AF65-F5344CB8AC3E}">
        <p14:creationId xmlns:p14="http://schemas.microsoft.com/office/powerpoint/2010/main" val="177697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Left A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13531402"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25235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027B6-3E7D-6345-9F14-23711BE3BE8E}"/>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E12545F8-49C1-6C46-9AFD-DEFBBFD628F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12927D12-2054-1D42-908A-F98883FB6BB2}"/>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9F68552F-F627-6B46-9ABF-8BD6E252F23D}"/>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CC425542-FAF3-EA49-A5AD-B9D08E76E2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2418525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Left Ang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Picture Placeholder 2"/>
          <p:cNvSpPr>
            <a:spLocks noGrp="1"/>
          </p:cNvSpPr>
          <p:nvPr>
            <p:ph type="pic" sz="quarter" idx="12"/>
          </p:nvPr>
        </p:nvSpPr>
        <p:spPr>
          <a:xfrm>
            <a:off x="550358" y="1746250"/>
            <a:ext cx="6549181" cy="4838700"/>
          </a:xfrm>
        </p:spPr>
        <p:txBody>
          <a:bodyPr/>
          <a:lstStyle>
            <a:lvl1pPr marL="0" indent="0">
              <a:buNone/>
              <a:defRPr/>
            </a:lvl1pPr>
          </a:lstStyle>
          <a:p>
            <a:endParaRPr lang="en-US"/>
          </a:p>
        </p:txBody>
      </p:sp>
      <p:sp>
        <p:nvSpPr>
          <p:cNvPr id="7" name="Text Placeholder 2"/>
          <p:cNvSpPr>
            <a:spLocks noGrp="1"/>
          </p:cNvSpPr>
          <p:nvPr>
            <p:ph type="body" sz="quarter" idx="13"/>
          </p:nvPr>
        </p:nvSpPr>
        <p:spPr>
          <a:xfrm>
            <a:off x="7541127" y="1746250"/>
            <a:ext cx="6554634" cy="4133689"/>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25692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Left Angle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6544124"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
        <p:nvSpPr>
          <p:cNvPr id="4" name="Chart Placeholder 3"/>
          <p:cNvSpPr>
            <a:spLocks noGrp="1"/>
          </p:cNvSpPr>
          <p:nvPr>
            <p:ph type="chart" sz="quarter" idx="13"/>
          </p:nvPr>
        </p:nvSpPr>
        <p:spPr>
          <a:xfrm>
            <a:off x="7556501" y="1744663"/>
            <a:ext cx="6390727" cy="4309296"/>
          </a:xfrm>
        </p:spPr>
        <p:txBody>
          <a:bodyPr/>
          <a:lstStyle>
            <a:lvl1pPr marL="0" indent="0">
              <a:buNone/>
              <a:defRPr/>
            </a:lvl1pPr>
          </a:lstStyle>
          <a:p>
            <a:endParaRPr lang="en-US"/>
          </a:p>
        </p:txBody>
      </p:sp>
    </p:spTree>
    <p:extLst>
      <p:ext uri="{BB962C8B-B14F-4D97-AF65-F5344CB8AC3E}">
        <p14:creationId xmlns:p14="http://schemas.microsoft.com/office/powerpoint/2010/main" val="38980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Left Angl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4" name="Chart Placeholder 3"/>
          <p:cNvSpPr>
            <a:spLocks noGrp="1"/>
          </p:cNvSpPr>
          <p:nvPr>
            <p:ph type="chart" sz="quarter" idx="13"/>
          </p:nvPr>
        </p:nvSpPr>
        <p:spPr>
          <a:xfrm>
            <a:off x="549191" y="1744663"/>
            <a:ext cx="13398038" cy="4309296"/>
          </a:xfrm>
        </p:spPr>
        <p:txBody>
          <a:bodyPr/>
          <a:lstStyle>
            <a:lvl1pPr marL="0" indent="0">
              <a:buNone/>
              <a:defRPr/>
            </a:lvl1pPr>
          </a:lstStyle>
          <a:p>
            <a:endParaRPr lang="en-US"/>
          </a:p>
        </p:txBody>
      </p:sp>
    </p:spTree>
    <p:extLst>
      <p:ext uri="{BB962C8B-B14F-4D97-AF65-F5344CB8AC3E}">
        <p14:creationId xmlns:p14="http://schemas.microsoft.com/office/powerpoint/2010/main" val="32989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olid_Left A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13531402"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8729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olid_Left Ang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Picture Placeholder 2"/>
          <p:cNvSpPr>
            <a:spLocks noGrp="1"/>
          </p:cNvSpPr>
          <p:nvPr>
            <p:ph type="pic" sz="quarter" idx="12"/>
          </p:nvPr>
        </p:nvSpPr>
        <p:spPr>
          <a:xfrm>
            <a:off x="550358" y="1746250"/>
            <a:ext cx="6549181" cy="4838700"/>
          </a:xfrm>
        </p:spPr>
        <p:txBody>
          <a:bodyPr/>
          <a:lstStyle>
            <a:lvl1pPr marL="0" indent="0">
              <a:buNone/>
              <a:defRPr/>
            </a:lvl1pPr>
          </a:lstStyle>
          <a:p>
            <a:endParaRPr lang="en-US"/>
          </a:p>
        </p:txBody>
      </p:sp>
      <p:sp>
        <p:nvSpPr>
          <p:cNvPr id="7" name="Text Placeholder 2"/>
          <p:cNvSpPr>
            <a:spLocks noGrp="1"/>
          </p:cNvSpPr>
          <p:nvPr>
            <p:ph type="body" sz="quarter" idx="13"/>
          </p:nvPr>
        </p:nvSpPr>
        <p:spPr>
          <a:xfrm>
            <a:off x="7541127" y="1746250"/>
            <a:ext cx="6554634" cy="4133689"/>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144835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olid_Left Angle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6544124"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
        <p:nvSpPr>
          <p:cNvPr id="4" name="Chart Placeholder 3"/>
          <p:cNvSpPr>
            <a:spLocks noGrp="1"/>
          </p:cNvSpPr>
          <p:nvPr>
            <p:ph type="chart" sz="quarter" idx="13"/>
          </p:nvPr>
        </p:nvSpPr>
        <p:spPr>
          <a:xfrm>
            <a:off x="7556501" y="1744663"/>
            <a:ext cx="6390727" cy="4309296"/>
          </a:xfrm>
        </p:spPr>
        <p:txBody>
          <a:bodyPr/>
          <a:lstStyle>
            <a:lvl1pPr marL="0" indent="0">
              <a:buNone/>
              <a:defRPr/>
            </a:lvl1pPr>
          </a:lstStyle>
          <a:p>
            <a:endParaRPr lang="en-US"/>
          </a:p>
        </p:txBody>
      </p:sp>
    </p:spTree>
    <p:extLst>
      <p:ext uri="{BB962C8B-B14F-4D97-AF65-F5344CB8AC3E}">
        <p14:creationId xmlns:p14="http://schemas.microsoft.com/office/powerpoint/2010/main" val="7866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olid_Left Angl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4" name="Chart Placeholder 3"/>
          <p:cNvSpPr>
            <a:spLocks noGrp="1"/>
          </p:cNvSpPr>
          <p:nvPr>
            <p:ph type="chart" sz="quarter" idx="13"/>
          </p:nvPr>
        </p:nvSpPr>
        <p:spPr>
          <a:xfrm>
            <a:off x="549191" y="1744663"/>
            <a:ext cx="13398038" cy="4309296"/>
          </a:xfrm>
        </p:spPr>
        <p:txBody>
          <a:bodyPr/>
          <a:lstStyle>
            <a:lvl1pPr marL="0" indent="0">
              <a:buNone/>
              <a:defRPr/>
            </a:lvl1pPr>
          </a:lstStyle>
          <a:p>
            <a:endParaRPr lang="en-US"/>
          </a:p>
        </p:txBody>
      </p:sp>
    </p:spTree>
    <p:extLst>
      <p:ext uri="{BB962C8B-B14F-4D97-AF65-F5344CB8AC3E}">
        <p14:creationId xmlns:p14="http://schemas.microsoft.com/office/powerpoint/2010/main" val="27614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Right Angle Conten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Picture Placeholder 2"/>
          <p:cNvSpPr>
            <a:spLocks noGrp="1"/>
          </p:cNvSpPr>
          <p:nvPr>
            <p:ph type="pic" sz="quarter" idx="12"/>
          </p:nvPr>
        </p:nvSpPr>
        <p:spPr>
          <a:xfrm>
            <a:off x="7556500" y="1746250"/>
            <a:ext cx="6400800" cy="4297363"/>
          </a:xfrm>
        </p:spPr>
        <p:txBody>
          <a:bodyPr/>
          <a:lstStyle>
            <a:lvl1pPr marL="0" indent="0">
              <a:buNone/>
              <a:defRPr/>
            </a:lvl1pPr>
          </a:lstStyle>
          <a:p>
            <a:endParaRPr lang="en-US"/>
          </a:p>
        </p:txBody>
      </p:sp>
      <p:sp>
        <p:nvSpPr>
          <p:cNvPr id="7" name="Text Placeholder 2"/>
          <p:cNvSpPr>
            <a:spLocks noGrp="1"/>
          </p:cNvSpPr>
          <p:nvPr>
            <p:ph type="body" sz="quarter" idx="13"/>
          </p:nvPr>
        </p:nvSpPr>
        <p:spPr>
          <a:xfrm>
            <a:off x="550359" y="1746930"/>
            <a:ext cx="6554634" cy="4296683"/>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6765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Right Angle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6544124" cy="4308847"/>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
        <p:nvSpPr>
          <p:cNvPr id="4" name="Chart Placeholder 3"/>
          <p:cNvSpPr>
            <a:spLocks noGrp="1"/>
          </p:cNvSpPr>
          <p:nvPr>
            <p:ph type="chart" sz="quarter" idx="13"/>
          </p:nvPr>
        </p:nvSpPr>
        <p:spPr>
          <a:xfrm>
            <a:off x="7556501" y="1744663"/>
            <a:ext cx="6390727" cy="4309296"/>
          </a:xfrm>
        </p:spPr>
        <p:txBody>
          <a:bodyPr/>
          <a:lstStyle>
            <a:lvl1pPr marL="0" indent="0">
              <a:buNone/>
              <a:defRPr/>
            </a:lvl1pPr>
          </a:lstStyle>
          <a:p>
            <a:endParaRPr lang="en-US"/>
          </a:p>
        </p:txBody>
      </p:sp>
    </p:spTree>
    <p:extLst>
      <p:ext uri="{BB962C8B-B14F-4D97-AF65-F5344CB8AC3E}">
        <p14:creationId xmlns:p14="http://schemas.microsoft.com/office/powerpoint/2010/main" val="380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Right Angl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4" name="Chart Placeholder 3"/>
          <p:cNvSpPr>
            <a:spLocks noGrp="1"/>
          </p:cNvSpPr>
          <p:nvPr>
            <p:ph type="chart" sz="quarter" idx="13"/>
          </p:nvPr>
        </p:nvSpPr>
        <p:spPr>
          <a:xfrm>
            <a:off x="549191" y="1744663"/>
            <a:ext cx="13398038" cy="4309296"/>
          </a:xfrm>
        </p:spPr>
        <p:txBody>
          <a:bodyPr/>
          <a:lstStyle>
            <a:lvl1pPr marL="0" indent="0">
              <a:buNone/>
              <a:defRPr/>
            </a:lvl1pPr>
          </a:lstStyle>
          <a:p>
            <a:endParaRPr lang="en-US"/>
          </a:p>
        </p:txBody>
      </p:sp>
    </p:spTree>
    <p:extLst>
      <p:ext uri="{BB962C8B-B14F-4D97-AF65-F5344CB8AC3E}">
        <p14:creationId xmlns:p14="http://schemas.microsoft.com/office/powerpoint/2010/main" val="14512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No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F6A70-6BF0-844F-B3EC-46FECAE0BE3F}"/>
              </a:ext>
            </a:extLst>
          </p:cNvPr>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Freeform 4">
            <a:extLst>
              <a:ext uri="{FF2B5EF4-FFF2-40B4-BE49-F238E27FC236}">
                <a16:creationId xmlns:a16="http://schemas.microsoft.com/office/drawing/2014/main" id="{90D03200-FC1A-7546-891B-30BE932B0FE5}"/>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6" name="Rectangle 10">
            <a:extLst>
              <a:ext uri="{FF2B5EF4-FFF2-40B4-BE49-F238E27FC236}">
                <a16:creationId xmlns:a16="http://schemas.microsoft.com/office/drawing/2014/main" id="{49CED9DE-CBB6-074A-B6D3-9B7723C10225}"/>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7F7F7F"/>
                </a:solidFill>
                <a:cs typeface="Arial" panose="020B0604020202020204" pitchFamily="34" charset="0"/>
              </a:rPr>
              <a:t>do.</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is a registered trademark of Blue Cross</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and Blue Shield</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of Minnesota, a nonprofit independent licensee </a:t>
            </a:r>
          </a:p>
          <a:p>
            <a:pPr eaLnBrk="1" hangingPunct="1">
              <a:defRPr/>
            </a:pPr>
            <a:r>
              <a:rPr lang="en-US" altLang="en-US" sz="1280" dirty="0">
                <a:solidFill>
                  <a:srgbClr val="7F7F7F"/>
                </a:solidFill>
                <a:cs typeface="Arial" panose="020B0604020202020204" pitchFamily="34" charset="0"/>
              </a:rPr>
              <a:t>of the Blue Cross and Blue Shield Association.</a:t>
            </a:r>
          </a:p>
        </p:txBody>
      </p:sp>
      <p:sp>
        <p:nvSpPr>
          <p:cNvPr id="7" name="Rectangle 10">
            <a:extLst>
              <a:ext uri="{FF2B5EF4-FFF2-40B4-BE49-F238E27FC236}">
                <a16:creationId xmlns:a16="http://schemas.microsoft.com/office/drawing/2014/main" id="{DCD210FC-1532-884B-9D54-58A2CE921AD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960" dirty="0">
              <a:solidFill>
                <a:srgbClr val="7F7F7F"/>
              </a:solidFill>
              <a:cs typeface="Arial" panose="020B0604020202020204" pitchFamily="34" charset="0"/>
              <a:sym typeface="Arial" panose="020B0604020202020204" pitchFamily="34" charset="0"/>
            </a:endParaRPr>
          </a:p>
        </p:txBody>
      </p:sp>
      <p:pic>
        <p:nvPicPr>
          <p:cNvPr id="8" name="Picture 13">
            <a:extLst>
              <a:ext uri="{FF2B5EF4-FFF2-40B4-BE49-F238E27FC236}">
                <a16:creationId xmlns:a16="http://schemas.microsoft.com/office/drawing/2014/main" id="{3F1701D8-1002-8247-9D83-9A6D06C788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chemeClr val="tx2"/>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tx2"/>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1438633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Solid_Right A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13531402"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Tx/>
              <a:defRPr>
                <a:solidFill>
                  <a:schemeClr val="accent1"/>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02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Solid_Right Angle Conten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Picture Placeholder 2"/>
          <p:cNvSpPr>
            <a:spLocks noGrp="1"/>
          </p:cNvSpPr>
          <p:nvPr>
            <p:ph type="pic" sz="quarter" idx="12"/>
          </p:nvPr>
        </p:nvSpPr>
        <p:spPr>
          <a:xfrm>
            <a:off x="7556500" y="1746250"/>
            <a:ext cx="6400800" cy="4297363"/>
          </a:xfrm>
        </p:spPr>
        <p:txBody>
          <a:bodyPr/>
          <a:lstStyle>
            <a:lvl1pPr marL="0" indent="0">
              <a:buNone/>
              <a:defRPr/>
            </a:lvl1pPr>
          </a:lstStyle>
          <a:p>
            <a:endParaRPr lang="en-US"/>
          </a:p>
        </p:txBody>
      </p:sp>
      <p:sp>
        <p:nvSpPr>
          <p:cNvPr id="7" name="Text Placeholder 2"/>
          <p:cNvSpPr>
            <a:spLocks noGrp="1"/>
          </p:cNvSpPr>
          <p:nvPr>
            <p:ph type="body" sz="quarter" idx="13"/>
          </p:nvPr>
        </p:nvSpPr>
        <p:spPr>
          <a:xfrm>
            <a:off x="550359" y="1746930"/>
            <a:ext cx="6554634" cy="4296683"/>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400768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olid_Right Angle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1"/>
            <a:ext cx="6544124" cy="4308847"/>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
        <p:nvSpPr>
          <p:cNvPr id="4" name="Chart Placeholder 3"/>
          <p:cNvSpPr>
            <a:spLocks noGrp="1"/>
          </p:cNvSpPr>
          <p:nvPr>
            <p:ph type="chart" sz="quarter" idx="13"/>
          </p:nvPr>
        </p:nvSpPr>
        <p:spPr>
          <a:xfrm>
            <a:off x="7556501" y="1744663"/>
            <a:ext cx="6390727" cy="4309296"/>
          </a:xfrm>
        </p:spPr>
        <p:txBody>
          <a:bodyPr/>
          <a:lstStyle>
            <a:lvl1pPr marL="0" indent="0">
              <a:buNone/>
              <a:defRPr/>
            </a:lvl1pPr>
          </a:lstStyle>
          <a:p>
            <a:endParaRPr lang="en-US"/>
          </a:p>
        </p:txBody>
      </p:sp>
    </p:spTree>
    <p:extLst>
      <p:ext uri="{BB962C8B-B14F-4D97-AF65-F5344CB8AC3E}">
        <p14:creationId xmlns:p14="http://schemas.microsoft.com/office/powerpoint/2010/main" val="229800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olid_Right Angl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4" name="Chart Placeholder 3"/>
          <p:cNvSpPr>
            <a:spLocks noGrp="1"/>
          </p:cNvSpPr>
          <p:nvPr>
            <p:ph type="chart" sz="quarter" idx="13"/>
          </p:nvPr>
        </p:nvSpPr>
        <p:spPr>
          <a:xfrm>
            <a:off x="549191" y="1744663"/>
            <a:ext cx="13398038" cy="4309296"/>
          </a:xfrm>
        </p:spPr>
        <p:txBody>
          <a:bodyPr/>
          <a:lstStyle>
            <a:lvl1pPr marL="0" indent="0">
              <a:buNone/>
              <a:defRPr/>
            </a:lvl1pPr>
          </a:lstStyle>
          <a:p>
            <a:endParaRPr lang="en-US"/>
          </a:p>
        </p:txBody>
      </p:sp>
    </p:spTree>
    <p:extLst>
      <p:ext uri="{BB962C8B-B14F-4D97-AF65-F5344CB8AC3E}">
        <p14:creationId xmlns:p14="http://schemas.microsoft.com/office/powerpoint/2010/main" val="252735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White Option Content">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49189" y="640126"/>
            <a:ext cx="13438224" cy="876162"/>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860860"/>
            <a:ext cx="13437054" cy="536418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Tx/>
              <a:defRPr>
                <a:solidFill>
                  <a:schemeClr val="accent1"/>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6"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12" name="Straight Connector 11"/>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538784" y="1516288"/>
            <a:ext cx="1170432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2887"/>
          <a:stretch/>
        </p:blipFill>
        <p:spPr>
          <a:xfrm>
            <a:off x="12413532" y="1319612"/>
            <a:ext cx="770032" cy="391349"/>
          </a:xfrm>
          <a:prstGeom prst="rect">
            <a:avLst/>
          </a:prstGeom>
        </p:spPr>
      </p:pic>
      <p:cxnSp>
        <p:nvCxnSpPr>
          <p:cNvPr id="16" name="Straight Connector 15"/>
          <p:cNvCxnSpPr/>
          <p:nvPr userDrawn="1"/>
        </p:nvCxnSpPr>
        <p:spPr>
          <a:xfrm>
            <a:off x="13334337" y="1516288"/>
            <a:ext cx="8312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471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White Option Content and 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567613" y="1862000"/>
            <a:ext cx="6389687" cy="5159375"/>
          </a:xfrm>
        </p:spPr>
        <p:txBody>
          <a:bodyPr/>
          <a:lstStyle>
            <a:lvl1pPr marL="0" indent="0">
              <a:buNone/>
              <a:defRPr/>
            </a:lvl1pPr>
          </a:lstStyle>
          <a:p>
            <a:endParaRPr lang="en-US"/>
          </a:p>
        </p:txBody>
      </p:sp>
      <p:sp>
        <p:nvSpPr>
          <p:cNvPr id="7" name="Text Placeholder 2"/>
          <p:cNvSpPr>
            <a:spLocks noGrp="1"/>
          </p:cNvSpPr>
          <p:nvPr>
            <p:ph type="body" sz="quarter" idx="11"/>
          </p:nvPr>
        </p:nvSpPr>
        <p:spPr>
          <a:xfrm>
            <a:off x="550358" y="186086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Tx/>
              <a:defRPr>
                <a:solidFill>
                  <a:schemeClr val="accent1"/>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8"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9"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10" name="Straight Connector 9"/>
          <p:cNvCxnSpPr/>
          <p:nvPr userDrawn="1"/>
        </p:nvCxnSpPr>
        <p:spPr>
          <a:xfrm>
            <a:off x="538784" y="1516288"/>
            <a:ext cx="1170432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2887"/>
          <a:stretch/>
        </p:blipFill>
        <p:spPr>
          <a:xfrm>
            <a:off x="12413532" y="1319612"/>
            <a:ext cx="770032" cy="391349"/>
          </a:xfrm>
          <a:prstGeom prst="rect">
            <a:avLst/>
          </a:prstGeom>
        </p:spPr>
      </p:pic>
      <p:sp>
        <p:nvSpPr>
          <p:cNvPr id="17" name="Title 1"/>
          <p:cNvSpPr>
            <a:spLocks noGrp="1"/>
          </p:cNvSpPr>
          <p:nvPr>
            <p:ph type="title"/>
          </p:nvPr>
        </p:nvSpPr>
        <p:spPr>
          <a:xfrm>
            <a:off x="549189" y="640126"/>
            <a:ext cx="13438224" cy="876162"/>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cxnSp>
        <p:nvCxnSpPr>
          <p:cNvPr id="11" name="Straight Connector 10"/>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3334337" y="1516288"/>
            <a:ext cx="8312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09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White Option Content and Chart">
    <p:bg>
      <p:bgRef idx="1001">
        <a:schemeClr val="bg1"/>
      </p:bgRef>
    </p:bg>
    <p:spTree>
      <p:nvGrpSpPr>
        <p:cNvPr id="1" name=""/>
        <p:cNvGrpSpPr/>
        <p:nvPr/>
      </p:nvGrpSpPr>
      <p:grpSpPr>
        <a:xfrm>
          <a:off x="0" y="0"/>
          <a:ext cx="0" cy="0"/>
          <a:chOff x="0" y="0"/>
          <a:chExt cx="0" cy="0"/>
        </a:xfrm>
      </p:grpSpPr>
      <p:sp>
        <p:nvSpPr>
          <p:cNvPr id="13" name="Text Placeholder 2"/>
          <p:cNvSpPr>
            <a:spLocks noGrp="1"/>
          </p:cNvSpPr>
          <p:nvPr>
            <p:ph type="body" sz="quarter" idx="11"/>
          </p:nvPr>
        </p:nvSpPr>
        <p:spPr>
          <a:xfrm>
            <a:off x="550358" y="186086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Tx/>
              <a:defRPr>
                <a:solidFill>
                  <a:schemeClr val="accent1"/>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3" name="Chart Placeholder 2"/>
          <p:cNvSpPr>
            <a:spLocks noGrp="1"/>
          </p:cNvSpPr>
          <p:nvPr>
            <p:ph type="chart" sz="quarter" idx="12"/>
          </p:nvPr>
        </p:nvSpPr>
        <p:spPr>
          <a:xfrm>
            <a:off x="7556938" y="1862000"/>
            <a:ext cx="6400362" cy="5116513"/>
          </a:xfrm>
        </p:spPr>
        <p:txBody>
          <a:bodyPr/>
          <a:lstStyle>
            <a:lvl1pPr marL="0" indent="0">
              <a:buNone/>
              <a:defRPr/>
            </a:lvl1pPr>
          </a:lstStyle>
          <a:p>
            <a:endParaRPr lang="en-US"/>
          </a:p>
        </p:txBody>
      </p:sp>
      <p:sp>
        <p:nvSpPr>
          <p:cNvPr id="7"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8"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19" name="Title 1"/>
          <p:cNvSpPr>
            <a:spLocks noGrp="1"/>
          </p:cNvSpPr>
          <p:nvPr>
            <p:ph type="title"/>
          </p:nvPr>
        </p:nvSpPr>
        <p:spPr>
          <a:xfrm>
            <a:off x="549189" y="640126"/>
            <a:ext cx="13438224" cy="876162"/>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cxnSp>
        <p:nvCxnSpPr>
          <p:cNvPr id="20" name="Straight Connector 19"/>
          <p:cNvCxnSpPr/>
          <p:nvPr userDrawn="1"/>
        </p:nvCxnSpPr>
        <p:spPr>
          <a:xfrm>
            <a:off x="538784" y="1516288"/>
            <a:ext cx="1170432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b="2887"/>
          <a:stretch/>
        </p:blipFill>
        <p:spPr>
          <a:xfrm>
            <a:off x="12413532" y="1319612"/>
            <a:ext cx="770032" cy="391349"/>
          </a:xfrm>
          <a:prstGeom prst="rect">
            <a:avLst/>
          </a:prstGeom>
        </p:spPr>
      </p:pic>
      <p:cxnSp>
        <p:nvCxnSpPr>
          <p:cNvPr id="11" name="Straight Connector 10"/>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3334337" y="1516288"/>
            <a:ext cx="8312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381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White Option Chart">
    <p:bg>
      <p:bgRef idx="1001">
        <a:schemeClr val="bg1"/>
      </p:bgRef>
    </p:bg>
    <p:spTree>
      <p:nvGrpSpPr>
        <p:cNvPr id="1" name=""/>
        <p:cNvGrpSpPr/>
        <p:nvPr/>
      </p:nvGrpSpPr>
      <p:grpSpPr>
        <a:xfrm>
          <a:off x="0" y="0"/>
          <a:ext cx="0" cy="0"/>
          <a:chOff x="0" y="0"/>
          <a:chExt cx="0" cy="0"/>
        </a:xfrm>
      </p:grpSpPr>
      <p:sp>
        <p:nvSpPr>
          <p:cNvPr id="4" name="Chart Placeholder 3"/>
          <p:cNvSpPr>
            <a:spLocks noGrp="1"/>
          </p:cNvSpPr>
          <p:nvPr>
            <p:ph type="chart" sz="quarter" idx="13"/>
          </p:nvPr>
        </p:nvSpPr>
        <p:spPr>
          <a:xfrm>
            <a:off x="549189" y="1918796"/>
            <a:ext cx="13398038" cy="5284684"/>
          </a:xfrm>
        </p:spPr>
        <p:txBody>
          <a:bodyPr/>
          <a:lstStyle>
            <a:lvl1pPr marL="0" indent="0">
              <a:buNone/>
              <a:defRPr/>
            </a:lvl1pPr>
          </a:lstStyle>
          <a:p>
            <a:endParaRPr lang="en-US"/>
          </a:p>
        </p:txBody>
      </p:sp>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13" name="Title 1"/>
          <p:cNvSpPr>
            <a:spLocks noGrp="1"/>
          </p:cNvSpPr>
          <p:nvPr>
            <p:ph type="title"/>
          </p:nvPr>
        </p:nvSpPr>
        <p:spPr>
          <a:xfrm>
            <a:off x="549189" y="640126"/>
            <a:ext cx="13438224" cy="875650"/>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cxnSp>
        <p:nvCxnSpPr>
          <p:cNvPr id="14" name="Straight Connector 13"/>
          <p:cNvCxnSpPr/>
          <p:nvPr userDrawn="1"/>
        </p:nvCxnSpPr>
        <p:spPr>
          <a:xfrm>
            <a:off x="538784" y="1516288"/>
            <a:ext cx="1170432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2887"/>
          <a:stretch/>
        </p:blipFill>
        <p:spPr>
          <a:xfrm>
            <a:off x="12413532" y="1319612"/>
            <a:ext cx="770032" cy="391349"/>
          </a:xfrm>
          <a:prstGeom prst="rect">
            <a:avLst/>
          </a:prstGeom>
        </p:spPr>
      </p:pic>
      <p:cxnSp>
        <p:nvCxnSpPr>
          <p:cNvPr id="10" name="Straight Connector 9"/>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3334337" y="1516288"/>
            <a:ext cx="8312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46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Pattern Ba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89" y="640126"/>
            <a:ext cx="11175965"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0"/>
            <a:ext cx="13531402"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5"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6" name="Straight Connector 5"/>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59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Pattern Bar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8" y="174511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Picture Placeholder 3"/>
          <p:cNvSpPr>
            <a:spLocks noGrp="1"/>
          </p:cNvSpPr>
          <p:nvPr>
            <p:ph type="pic" sz="quarter" idx="13"/>
          </p:nvPr>
        </p:nvSpPr>
        <p:spPr>
          <a:xfrm>
            <a:off x="7546974" y="1744663"/>
            <a:ext cx="6400519" cy="5129212"/>
          </a:xfrm>
        </p:spPr>
        <p:txBody>
          <a:bodyPr/>
          <a:lstStyle>
            <a:lvl1pPr marL="0" indent="0">
              <a:buNone/>
              <a:defRPr/>
            </a:lvl1pPr>
          </a:lstStyle>
          <a:p>
            <a:endParaRPr lang="en-US" dirty="0"/>
          </a:p>
        </p:txBody>
      </p:sp>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6"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7" name="Straight Connector 6"/>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73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757E907F-4547-0C4C-AD45-691DAB879BB1}"/>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5" name="TextBox 4">
            <a:extLst>
              <a:ext uri="{FF2B5EF4-FFF2-40B4-BE49-F238E27FC236}">
                <a16:creationId xmlns:a16="http://schemas.microsoft.com/office/drawing/2014/main" id="{9FFE9D3E-E7B1-D14D-A521-EDDDAC3D2C37}"/>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17"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589934" y="584800"/>
            <a:ext cx="11158720" cy="1225712"/>
          </a:xfrm>
          <a:prstGeom prst="rect">
            <a:avLst/>
          </a:prstGeom>
        </p:spPr>
        <p:txBody>
          <a:bodyPr lIns="0" tIns="0" rIns="0" bIns="0" anchor="t" anchorCtr="0"/>
          <a:lstStyle>
            <a:lvl1pPr>
              <a:lnSpc>
                <a:spcPct val="90000"/>
              </a:lnSpc>
              <a:defRPr sz="3840" b="1" i="0" baseline="0">
                <a:solidFill>
                  <a:schemeClr val="accent2"/>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2F6640D9-5188-F446-A9AF-D329BA3E9841}"/>
              </a:ext>
            </a:extLst>
          </p:cNvPr>
          <p:cNvSpPr>
            <a:spLocks noGrp="1"/>
          </p:cNvSpPr>
          <p:nvPr>
            <p:ph type="sldNum" sz="quarter" idx="12"/>
          </p:nvPr>
        </p:nvSpPr>
        <p:spPr/>
        <p:txBody>
          <a:bodyPr/>
          <a:lstStyle>
            <a:lvl1pPr>
              <a:defRPr/>
            </a:lvl1pPr>
          </a:lstStyle>
          <a:p>
            <a:pPr>
              <a:defRPr/>
            </a:pPr>
            <a:fld id="{1D7D11C3-1C82-FB4E-9DBF-71695A02DE95}" type="slidenum">
              <a:rPr lang="en-US" altLang="en-US"/>
              <a:pPr>
                <a:defRPr/>
              </a:pPr>
              <a:t>‹#›</a:t>
            </a:fld>
            <a:endParaRPr lang="en-US" altLang="en-US" dirty="0"/>
          </a:p>
        </p:txBody>
      </p:sp>
    </p:spTree>
    <p:extLst>
      <p:ext uri="{BB962C8B-B14F-4D97-AF65-F5344CB8AC3E}">
        <p14:creationId xmlns:p14="http://schemas.microsoft.com/office/powerpoint/2010/main" val="17822740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Pattern Bar Content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8" y="1745110"/>
            <a:ext cx="6544125"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baseline="0">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Chart Placeholder 2"/>
          <p:cNvSpPr>
            <a:spLocks noGrp="1"/>
          </p:cNvSpPr>
          <p:nvPr>
            <p:ph type="chart" sz="quarter" idx="12"/>
          </p:nvPr>
        </p:nvSpPr>
        <p:spPr>
          <a:xfrm>
            <a:off x="7556938" y="1746250"/>
            <a:ext cx="6400362" cy="5116513"/>
          </a:xfrm>
        </p:spPr>
        <p:txBody>
          <a:bodyPr/>
          <a:lstStyle>
            <a:lvl1pPr marL="0" indent="0">
              <a:buNone/>
              <a:defRPr/>
            </a:lvl1pPr>
          </a:lstStyle>
          <a:p>
            <a:endParaRPr lang="en-US"/>
          </a:p>
        </p:txBody>
      </p:sp>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6"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7" name="Straight Connector 6"/>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30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Pattern Bar-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3" name="Chart Placeholder 2"/>
          <p:cNvSpPr>
            <a:spLocks noGrp="1"/>
          </p:cNvSpPr>
          <p:nvPr>
            <p:ph type="chart" sz="quarter" idx="12"/>
          </p:nvPr>
        </p:nvSpPr>
        <p:spPr>
          <a:xfrm>
            <a:off x="549190" y="1746250"/>
            <a:ext cx="13408110" cy="5116513"/>
          </a:xfrm>
        </p:spPr>
        <p:txBody>
          <a:bodyPr/>
          <a:lstStyle>
            <a:lvl1pPr marL="0" indent="0">
              <a:buNone/>
              <a:defRPr/>
            </a:lvl1pPr>
          </a:lstStyle>
          <a:p>
            <a:endParaRPr lang="en-US"/>
          </a:p>
        </p:txBody>
      </p:sp>
      <p:sp>
        <p:nvSpPr>
          <p:cNvPr id="4"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5"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cxnSp>
        <p:nvCxnSpPr>
          <p:cNvPr id="6" name="Straight Connector 5"/>
          <p:cNvCxnSpPr/>
          <p:nvPr userDrawn="1"/>
        </p:nvCxnSpPr>
        <p:spPr>
          <a:xfrm>
            <a:off x="586743" y="7606500"/>
            <a:ext cx="1357884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41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Option 2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314934" y="4570680"/>
            <a:ext cx="10000529" cy="519935"/>
          </a:xfrm>
          <a:prstGeom prst="rect">
            <a:avLst/>
          </a:prstGeom>
        </p:spPr>
        <p:txBody>
          <a:bodyPr lIns="0" tIns="0" rIns="0" bIns="0" anchor="t">
            <a:noAutofit/>
          </a:bodyPr>
          <a:lstStyle>
            <a:lvl1pPr algn="ctr">
              <a:lnSpc>
                <a:spcPct val="90000"/>
              </a:lnSpc>
              <a:defRPr sz="4800" b="1" i="0" baseline="0">
                <a:solidFill>
                  <a:schemeClr val="bg1"/>
                </a:solidFill>
                <a:latin typeface="Arial Narrow" panose="020B0606020202030204" pitchFamily="34" charset="0"/>
                <a:cs typeface="Arial"/>
              </a:defRPr>
            </a:lvl1pPr>
          </a:lstStyle>
          <a:p>
            <a:r>
              <a:rPr lang="en-US" dirty="0"/>
              <a:t>Section break TITLE</a:t>
            </a:r>
          </a:p>
        </p:txBody>
      </p:sp>
    </p:spTree>
    <p:extLst>
      <p:ext uri="{BB962C8B-B14F-4D97-AF65-F5344CB8AC3E}">
        <p14:creationId xmlns:p14="http://schemas.microsoft.com/office/powerpoint/2010/main" val="15832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Solid Blue-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6"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3" name="Content Placeholder 2"/>
          <p:cNvSpPr>
            <a:spLocks noGrp="1"/>
          </p:cNvSpPr>
          <p:nvPr>
            <p:ph sz="quarter" idx="10" hasCustomPrompt="1"/>
          </p:nvPr>
        </p:nvSpPr>
        <p:spPr>
          <a:xfrm>
            <a:off x="1400537" y="2349219"/>
            <a:ext cx="4896674" cy="3067733"/>
          </a:xfrm>
        </p:spPr>
        <p:txBody>
          <a:bodyPr>
            <a:noAutofit/>
          </a:bodyPr>
          <a:lstStyle>
            <a:lvl1pPr marL="0" indent="0" algn="r">
              <a:buNone/>
              <a:defRPr sz="20000">
                <a:solidFill>
                  <a:schemeClr val="bg1"/>
                </a:solidFill>
                <a:latin typeface="Arial Narrow" panose="020B0606020202030204" pitchFamily="34" charset="0"/>
              </a:defRPr>
            </a:lvl1pPr>
          </a:lstStyle>
          <a:p>
            <a:pPr lvl="0"/>
            <a:r>
              <a:rPr lang="en-US" dirty="0"/>
              <a:t>XX%</a:t>
            </a:r>
          </a:p>
        </p:txBody>
      </p:sp>
      <p:sp>
        <p:nvSpPr>
          <p:cNvPr id="7" name="Content Placeholder 6"/>
          <p:cNvSpPr>
            <a:spLocks noGrp="1"/>
          </p:cNvSpPr>
          <p:nvPr>
            <p:ph sz="quarter" idx="11" hasCustomPrompt="1"/>
          </p:nvPr>
        </p:nvSpPr>
        <p:spPr>
          <a:xfrm>
            <a:off x="6633017" y="3883085"/>
            <a:ext cx="6747317" cy="1274762"/>
          </a:xfrm>
        </p:spPr>
        <p:txBody>
          <a:bodyPr anchor="b">
            <a:noAutofit/>
          </a:bodyPr>
          <a:lstStyle>
            <a:lvl1pPr marL="0" indent="0">
              <a:buNone/>
              <a:defRPr sz="4800">
                <a:solidFill>
                  <a:schemeClr val="bg1"/>
                </a:solidFill>
              </a:defRPr>
            </a:lvl1pPr>
            <a:lvl2pPr marL="346709" indent="0">
              <a:buNone/>
              <a:defRPr>
                <a:solidFill>
                  <a:schemeClr val="bg1"/>
                </a:solidFill>
              </a:defRPr>
            </a:lvl2pPr>
            <a:lvl3pPr marL="750569" indent="0">
              <a:buNone/>
              <a:defRPr>
                <a:solidFill>
                  <a:schemeClr val="bg1"/>
                </a:solidFill>
              </a:defRPr>
            </a:lvl3pPr>
            <a:lvl4pPr marL="1097280" indent="0">
              <a:buNone/>
              <a:defRPr>
                <a:solidFill>
                  <a:schemeClr val="bg1"/>
                </a:solidFill>
              </a:defRPr>
            </a:lvl4pPr>
            <a:lvl5pPr marL="1443989" indent="0">
              <a:buNone/>
              <a:defRPr>
                <a:solidFill>
                  <a:schemeClr val="bg1"/>
                </a:solidFill>
              </a:defRPr>
            </a:lvl5pPr>
          </a:lstStyle>
          <a:p>
            <a:pPr lvl="0"/>
            <a:r>
              <a:rPr lang="en-US" dirty="0"/>
              <a:t>LARGE PERCENTAGE</a:t>
            </a:r>
            <a:br>
              <a:rPr lang="en-US" dirty="0"/>
            </a:br>
            <a:r>
              <a:rPr lang="en-US" dirty="0"/>
              <a:t>GRAPHIC</a:t>
            </a:r>
          </a:p>
        </p:txBody>
      </p:sp>
    </p:spTree>
    <p:extLst>
      <p:ext uri="{BB962C8B-B14F-4D97-AF65-F5344CB8AC3E}">
        <p14:creationId xmlns:p14="http://schemas.microsoft.com/office/powerpoint/2010/main" val="210541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Option 1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bwMode="gray">
          <a:xfrm>
            <a:off x="702500" y="4359413"/>
            <a:ext cx="13156375" cy="1730829"/>
          </a:xfrm>
          <a:prstGeom prst="rect">
            <a:avLst/>
          </a:prstGeom>
        </p:spPr>
        <p:txBody>
          <a:bodyPr lIns="91424" tIns="45712" rIns="91424" bIns="45712">
            <a:normAutofit/>
          </a:bodyPr>
          <a:lstStyle>
            <a:lvl1pPr>
              <a:lnSpc>
                <a:spcPts val="6240"/>
              </a:lnSpc>
              <a:defRPr sz="4800" b="1" i="0" cap="all" baseline="0">
                <a:solidFill>
                  <a:srgbClr val="F9F9FF"/>
                </a:solidFill>
                <a:latin typeface="Arial Narrow" panose="020B0606020202030204" pitchFamily="34" charset="0"/>
                <a:cs typeface="Arial"/>
              </a:defRPr>
            </a:lvl1pPr>
          </a:lstStyle>
          <a:p>
            <a:r>
              <a:rPr lang="en-US" dirty="0"/>
              <a:t>Click to edit Master title style</a:t>
            </a:r>
          </a:p>
        </p:txBody>
      </p:sp>
      <p:sp>
        <p:nvSpPr>
          <p:cNvPr id="8"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9"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698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8">
            <a:extLst>
              <a:ext uri="{FF2B5EF4-FFF2-40B4-BE49-F238E27FC236}">
                <a16:creationId xmlns:a16="http://schemas.microsoft.com/office/drawing/2014/main" id="{409941C1-3154-49CC-A5F4-F7C976492C93}"/>
              </a:ext>
            </a:extLst>
          </p:cNvPr>
          <p:cNvSpPr>
            <a:spLocks noGrp="1"/>
          </p:cNvSpPr>
          <p:nvPr>
            <p:ph type="title" hasCustomPrompt="1"/>
          </p:nvPr>
        </p:nvSpPr>
        <p:spPr bwMode="invGray">
          <a:xfrm>
            <a:off x="-1" y="602931"/>
            <a:ext cx="10972800" cy="1371600"/>
          </a:xfrm>
          <a:solidFill>
            <a:schemeClr val="tx2"/>
          </a:solidFill>
        </p:spPr>
        <p:txBody>
          <a:bodyPr wrap="square" lIns="548640" tIns="457200" rIns="457200" bIns="457200" anchor="ctr" anchorCtr="0">
            <a:noAutofit/>
          </a:bodyPr>
          <a:lstStyle>
            <a:lvl1pPr>
              <a:lnSpc>
                <a:spcPct val="80000"/>
              </a:lnSpc>
              <a:defRPr sz="4800" b="1">
                <a:solidFill>
                  <a:schemeClr val="tx1"/>
                </a:solidFill>
              </a:defRPr>
            </a:lvl1pPr>
          </a:lstStyle>
          <a:p>
            <a:r>
              <a:rPr lang="en-US" dirty="0"/>
              <a:t>CLICK TO EDIT MASTER TITLE STYLE</a:t>
            </a:r>
            <a:endParaRPr lang="en-CA" dirty="0"/>
          </a:p>
        </p:txBody>
      </p:sp>
      <p:sp>
        <p:nvSpPr>
          <p:cNvPr id="9" name="Slide Number Placeholder 5">
            <a:extLst>
              <a:ext uri="{FF2B5EF4-FFF2-40B4-BE49-F238E27FC236}">
                <a16:creationId xmlns:a16="http://schemas.microsoft.com/office/drawing/2014/main" id="{C3CFBA5D-0BE7-4124-8D43-6FC22BF0A95F}"/>
              </a:ext>
            </a:extLst>
          </p:cNvPr>
          <p:cNvSpPr>
            <a:spLocks noGrp="1"/>
          </p:cNvSpPr>
          <p:nvPr>
            <p:ph type="sldNum" sz="quarter" idx="12"/>
          </p:nvPr>
        </p:nvSpPr>
        <p:spPr>
          <a:xfrm>
            <a:off x="13612266" y="7627621"/>
            <a:ext cx="565922" cy="438150"/>
          </a:xfrm>
          <a:prstGeom prst="rect">
            <a:avLst/>
          </a:prstGeom>
        </p:spPr>
        <p:txBody>
          <a:bodyPr/>
          <a:lstStyle/>
          <a:p>
            <a:fld id="{9A980B10-2A40-48A3-B68E-FF4291541DB6}" type="slidenum">
              <a:rPr lang="en-CA" smtClean="0"/>
              <a:t>‹#›</a:t>
            </a:fld>
            <a:endParaRPr lang="en-CA" dirty="0"/>
          </a:p>
        </p:txBody>
      </p:sp>
      <p:sp>
        <p:nvSpPr>
          <p:cNvPr id="10" name="Footer Placeholder 4">
            <a:extLst>
              <a:ext uri="{FF2B5EF4-FFF2-40B4-BE49-F238E27FC236}">
                <a16:creationId xmlns:a16="http://schemas.microsoft.com/office/drawing/2014/main" id="{84492DD3-DDA4-47C8-B875-074C40641178}"/>
              </a:ext>
            </a:extLst>
          </p:cNvPr>
          <p:cNvSpPr>
            <a:spLocks noGrp="1"/>
          </p:cNvSpPr>
          <p:nvPr>
            <p:ph type="ftr" sz="quarter" idx="3"/>
          </p:nvPr>
        </p:nvSpPr>
        <p:spPr>
          <a:xfrm>
            <a:off x="505414" y="7781544"/>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130485231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08424" y="7627621"/>
            <a:ext cx="569764" cy="438150"/>
          </a:xfrm>
          <a:prstGeom prst="rect">
            <a:avLst/>
          </a:prstGeom>
        </p:spPr>
        <p:txBody>
          <a:bodyPr/>
          <a:lstStyle/>
          <a:p>
            <a:fld id="{9A980B10-2A40-48A3-B68E-FF4291541DB6}" type="slidenum">
              <a:rPr lang="en-CA" smtClean="0"/>
              <a:t>‹#›</a:t>
            </a:fld>
            <a:endParaRPr lang="en-CA" dirty="0"/>
          </a:p>
        </p:txBody>
      </p:sp>
      <p:sp>
        <p:nvSpPr>
          <p:cNvPr id="10" name="Title 18">
            <a:extLst>
              <a:ext uri="{FF2B5EF4-FFF2-40B4-BE49-F238E27FC236}">
                <a16:creationId xmlns:a16="http://schemas.microsoft.com/office/drawing/2014/main" id="{323AB2C3-B09B-41F1-AB3A-C5C9180C7A20}"/>
              </a:ext>
            </a:extLst>
          </p:cNvPr>
          <p:cNvSpPr>
            <a:spLocks noGrp="1"/>
          </p:cNvSpPr>
          <p:nvPr>
            <p:ph type="title" hasCustomPrompt="1"/>
          </p:nvPr>
        </p:nvSpPr>
        <p:spPr bwMode="invGray">
          <a:xfrm>
            <a:off x="0" y="602931"/>
            <a:ext cx="10972800" cy="1371600"/>
          </a:xfrm>
          <a:solidFill>
            <a:schemeClr val="tx2"/>
          </a:solidFill>
        </p:spPr>
        <p:txBody>
          <a:bodyPr lIns="548640" tIns="457200" rIns="457200" bIns="457200" anchor="ctr" anchorCtr="0">
            <a:noAutofit/>
          </a:bodyPr>
          <a:lstStyle>
            <a:lvl1pPr>
              <a:lnSpc>
                <a:spcPct val="80000"/>
              </a:lnSpc>
              <a:defRPr sz="4800" b="1">
                <a:solidFill>
                  <a:schemeClr val="tx1"/>
                </a:solidFill>
              </a:defRPr>
            </a:lvl1pPr>
          </a:lstStyle>
          <a:p>
            <a:r>
              <a:rPr lang="en-US" dirty="0"/>
              <a:t>CLICK TO EDIT MASTER TITLE STYLE</a:t>
            </a:r>
            <a:endParaRPr lang="en-CA" dirty="0"/>
          </a:p>
        </p:txBody>
      </p:sp>
      <p:sp>
        <p:nvSpPr>
          <p:cNvPr id="11" name="Text Placeholder 16">
            <a:extLst>
              <a:ext uri="{FF2B5EF4-FFF2-40B4-BE49-F238E27FC236}">
                <a16:creationId xmlns:a16="http://schemas.microsoft.com/office/drawing/2014/main" id="{3151E6E2-5CD4-4A93-BEAF-62AE8EDD54A5}"/>
              </a:ext>
            </a:extLst>
          </p:cNvPr>
          <p:cNvSpPr>
            <a:spLocks noGrp="1"/>
          </p:cNvSpPr>
          <p:nvPr>
            <p:ph type="body" sz="quarter" idx="14" hasCustomPrompt="1"/>
          </p:nvPr>
        </p:nvSpPr>
        <p:spPr bwMode="invGray">
          <a:xfrm>
            <a:off x="0" y="1597814"/>
            <a:ext cx="10972800" cy="692497"/>
          </a:xfrm>
          <a:prstGeom prst="rect">
            <a:avLst/>
          </a:prstGeom>
          <a:solidFill>
            <a:schemeClr val="tx2"/>
          </a:solidFill>
        </p:spPr>
        <p:txBody>
          <a:bodyPr wrap="square" lIns="594360" bIns="274320">
            <a:noAutofit/>
          </a:bodyPr>
          <a:lstStyle>
            <a:lvl1pPr marL="0" indent="0">
              <a:buNone/>
              <a:defRPr sz="2400" b="0" cap="none">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Subtitle</a:t>
            </a:r>
            <a:endParaRPr lang="en-CA" dirty="0"/>
          </a:p>
        </p:txBody>
      </p:sp>
      <p:sp>
        <p:nvSpPr>
          <p:cNvPr id="12" name="Text Placeholder 2">
            <a:extLst>
              <a:ext uri="{FF2B5EF4-FFF2-40B4-BE49-F238E27FC236}">
                <a16:creationId xmlns:a16="http://schemas.microsoft.com/office/drawing/2014/main" id="{C7AF3007-ADA2-4559-B18B-D29A13C2262E}"/>
              </a:ext>
            </a:extLst>
          </p:cNvPr>
          <p:cNvSpPr>
            <a:spLocks noGrp="1"/>
          </p:cNvSpPr>
          <p:nvPr>
            <p:ph idx="1" hasCustomPrompt="1"/>
          </p:nvPr>
        </p:nvSpPr>
        <p:spPr>
          <a:xfrm>
            <a:off x="505414"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900" indent="-342900">
              <a:lnSpc>
                <a:spcPct val="100000"/>
              </a:lnSpc>
              <a:spcBef>
                <a:spcPts val="900"/>
              </a:spcBef>
              <a:buClr>
                <a:schemeClr val="tx2"/>
              </a:buClr>
              <a:buSzPct val="70000"/>
              <a:buFontTx/>
              <a:buBlip>
                <a:blip r:embed="rId2"/>
              </a:buBlip>
              <a:defRPr sz="2000">
                <a:solidFill>
                  <a:schemeClr val="tx2"/>
                </a:solidFill>
              </a:defRPr>
            </a:lvl2pPr>
            <a:lvl3pPr marL="684213" indent="-336550">
              <a:lnSpc>
                <a:spcPct val="100000"/>
              </a:lnSpc>
              <a:spcBef>
                <a:spcPts val="900"/>
              </a:spcBef>
              <a:buClr>
                <a:schemeClr val="tx2"/>
              </a:buClr>
              <a:buSzPct val="70000"/>
              <a:buFontTx/>
              <a:buBlip>
                <a:blip r:embed="rId2"/>
              </a:buBlip>
              <a:defRPr sz="1800">
                <a:solidFill>
                  <a:schemeClr val="tx2"/>
                </a:solidFill>
              </a:defRPr>
            </a:lvl3pPr>
            <a:lvl4pPr marL="1144588" indent="-347663">
              <a:lnSpc>
                <a:spcPct val="100000"/>
              </a:lnSpc>
              <a:spcBef>
                <a:spcPts val="900"/>
              </a:spcBef>
              <a:buClr>
                <a:schemeClr val="tx2"/>
              </a:buClr>
              <a:buSzPct val="70000"/>
              <a:buFontTx/>
              <a:buBlip>
                <a:blip r:embed="rId2"/>
              </a:buBlip>
              <a:defRPr sz="1600">
                <a:solidFill>
                  <a:schemeClr val="tx2"/>
                </a:solidFill>
              </a:defRPr>
            </a:lvl4pPr>
            <a:lvl5pPr marL="1485900" indent="-341313">
              <a:lnSpc>
                <a:spcPct val="100000"/>
              </a:lnSpc>
              <a:spcBef>
                <a:spcPts val="900"/>
              </a:spcBef>
              <a:buClr>
                <a:schemeClr val="tx2"/>
              </a:buClr>
              <a:buSzPct val="70000"/>
              <a:buFontTx/>
              <a:buBlip>
                <a:blip r:embed="rId2"/>
              </a:buBlip>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A5710200-28D1-49BE-8A92-838175BCC299}"/>
              </a:ext>
            </a:extLst>
          </p:cNvPr>
          <p:cNvSpPr>
            <a:spLocks noGrp="1"/>
          </p:cNvSpPr>
          <p:nvPr>
            <p:ph type="ftr" sz="quarter" idx="3"/>
          </p:nvPr>
        </p:nvSpPr>
        <p:spPr>
          <a:xfrm>
            <a:off x="505414" y="7781544"/>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5269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04582" y="7627621"/>
            <a:ext cx="573606" cy="438150"/>
          </a:xfrm>
          <a:prstGeom prst="rect">
            <a:avLst/>
          </a:prstGeom>
        </p:spPr>
        <p:txBody>
          <a:bodyPr/>
          <a:lstStyle/>
          <a:p>
            <a:fld id="{9A980B10-2A40-48A3-B68E-FF4291541DB6}" type="slidenum">
              <a:rPr lang="en-CA" smtClean="0"/>
              <a:t>‹#›</a:t>
            </a:fld>
            <a:endParaRPr lang="en-CA" dirty="0"/>
          </a:p>
        </p:txBody>
      </p:sp>
      <p:sp>
        <p:nvSpPr>
          <p:cNvPr id="9" name="Title 18">
            <a:extLst>
              <a:ext uri="{FF2B5EF4-FFF2-40B4-BE49-F238E27FC236}">
                <a16:creationId xmlns:a16="http://schemas.microsoft.com/office/drawing/2014/main" id="{D148057D-9D71-48CA-96A9-9BB3A2DA5FC3}"/>
              </a:ext>
            </a:extLst>
          </p:cNvPr>
          <p:cNvSpPr>
            <a:spLocks noGrp="1"/>
          </p:cNvSpPr>
          <p:nvPr>
            <p:ph type="title" hasCustomPrompt="1"/>
          </p:nvPr>
        </p:nvSpPr>
        <p:spPr bwMode="invGray">
          <a:xfrm>
            <a:off x="0" y="602930"/>
            <a:ext cx="10972800" cy="1645920"/>
          </a:xfrm>
          <a:solidFill>
            <a:schemeClr val="tx2"/>
          </a:solidFill>
        </p:spPr>
        <p:txBody>
          <a:bodyPr wrap="square" lIns="548640" tIns="548640" rIns="457200" bIns="457200" anchor="ctr" anchorCtr="0">
            <a:noAutofit/>
          </a:bodyPr>
          <a:lstStyle>
            <a:lvl1pPr>
              <a:lnSpc>
                <a:spcPct val="80000"/>
              </a:lnSpc>
              <a:defRPr sz="4800" b="1">
                <a:solidFill>
                  <a:schemeClr val="tx1"/>
                </a:solidFill>
              </a:defRPr>
            </a:lvl1pPr>
          </a:lstStyle>
          <a:p>
            <a:r>
              <a:rPr lang="en-US" dirty="0"/>
              <a:t>CLICK TO EDIT</a:t>
            </a:r>
            <a:br>
              <a:rPr lang="en-US" dirty="0"/>
            </a:br>
            <a:r>
              <a:rPr lang="en-US" dirty="0"/>
              <a:t>MASTER TITLE STYLE</a:t>
            </a:r>
            <a:endParaRPr lang="en-CA" dirty="0"/>
          </a:p>
        </p:txBody>
      </p:sp>
      <p:sp>
        <p:nvSpPr>
          <p:cNvPr id="10" name="Text Placeholder 2">
            <a:extLst>
              <a:ext uri="{FF2B5EF4-FFF2-40B4-BE49-F238E27FC236}">
                <a16:creationId xmlns:a16="http://schemas.microsoft.com/office/drawing/2014/main" id="{47E534C9-2C05-413A-8856-95241847CFED}"/>
              </a:ext>
            </a:extLst>
          </p:cNvPr>
          <p:cNvSpPr>
            <a:spLocks noGrp="1"/>
          </p:cNvSpPr>
          <p:nvPr>
            <p:ph idx="1" hasCustomPrompt="1"/>
          </p:nvPr>
        </p:nvSpPr>
        <p:spPr>
          <a:xfrm>
            <a:off x="505414"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900" indent="-342900">
              <a:lnSpc>
                <a:spcPct val="100000"/>
              </a:lnSpc>
              <a:spcBef>
                <a:spcPts val="900"/>
              </a:spcBef>
              <a:buClr>
                <a:schemeClr val="tx2"/>
              </a:buClr>
              <a:buSzPct val="70000"/>
              <a:buFontTx/>
              <a:buBlip>
                <a:blip r:embed="rId2"/>
              </a:buBlip>
              <a:defRPr sz="2000">
                <a:solidFill>
                  <a:schemeClr val="tx2"/>
                </a:solidFill>
              </a:defRPr>
            </a:lvl2pPr>
            <a:lvl3pPr marL="684213" indent="-336550">
              <a:lnSpc>
                <a:spcPct val="100000"/>
              </a:lnSpc>
              <a:spcBef>
                <a:spcPts val="900"/>
              </a:spcBef>
              <a:buClr>
                <a:schemeClr val="tx2"/>
              </a:buClr>
              <a:buSzPct val="70000"/>
              <a:buFontTx/>
              <a:buBlip>
                <a:blip r:embed="rId2"/>
              </a:buBlip>
              <a:defRPr sz="1800">
                <a:solidFill>
                  <a:schemeClr val="tx2"/>
                </a:solidFill>
              </a:defRPr>
            </a:lvl3pPr>
            <a:lvl4pPr marL="1144588" indent="-347663">
              <a:lnSpc>
                <a:spcPct val="100000"/>
              </a:lnSpc>
              <a:spcBef>
                <a:spcPts val="900"/>
              </a:spcBef>
              <a:buClr>
                <a:schemeClr val="tx2"/>
              </a:buClr>
              <a:buSzPct val="70000"/>
              <a:buFontTx/>
              <a:buBlip>
                <a:blip r:embed="rId2"/>
              </a:buBlip>
              <a:defRPr sz="1600">
                <a:solidFill>
                  <a:schemeClr val="tx2"/>
                </a:solidFill>
              </a:defRPr>
            </a:lvl4pPr>
            <a:lvl5pPr marL="1485900" indent="-341313">
              <a:lnSpc>
                <a:spcPct val="100000"/>
              </a:lnSpc>
              <a:spcBef>
                <a:spcPts val="900"/>
              </a:spcBef>
              <a:buClr>
                <a:schemeClr val="tx2"/>
              </a:buClr>
              <a:buSzPct val="70000"/>
              <a:buFontTx/>
              <a:buBlip>
                <a:blip r:embed="rId2"/>
              </a:buBlip>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08728B7-05AF-4E09-AB2A-1071AC5BF82A}"/>
              </a:ext>
            </a:extLst>
          </p:cNvPr>
          <p:cNvSpPr>
            <a:spLocks noGrp="1"/>
          </p:cNvSpPr>
          <p:nvPr>
            <p:ph type="ftr" sz="quarter" idx="3"/>
          </p:nvPr>
        </p:nvSpPr>
        <p:spPr>
          <a:xfrm>
            <a:off x="505414" y="7781544"/>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85663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2" y="5414314"/>
            <a:ext cx="10620166" cy="1986914"/>
          </a:xfrm>
          <a:prstGeom prst="rect">
            <a:avLst/>
          </a:prstGeom>
        </p:spPr>
        <p:txBody>
          <a:bodyPr rIns="91440"/>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0"/>
            <a:ext cx="3558021"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19" y="7627621"/>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2"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8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4791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073D9-0311-4A17-AEE9-27E91F4F12BC}"/>
              </a:ext>
            </a:extLst>
          </p:cNvPr>
          <p:cNvSpPr/>
          <p:nvPr userDrawn="1"/>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id="{F79B1B6E-65B7-4A7C-B3D2-18A4E3915144}"/>
              </a:ext>
            </a:extLst>
          </p:cNvPr>
          <p:cNvSpPr/>
          <p:nvPr userDrawn="1"/>
        </p:nvSpPr>
        <p:spPr bwMode="ltGray">
          <a:xfrm>
            <a:off x="8297382" y="0"/>
            <a:ext cx="6333019" cy="8229600"/>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274" h="10287000">
                <a:moveTo>
                  <a:pt x="3772699" y="1"/>
                </a:moveTo>
                <a:lnTo>
                  <a:pt x="7916274" y="0"/>
                </a:lnTo>
                <a:lnTo>
                  <a:pt x="7916274" y="10287000"/>
                </a:ln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3" name="Subtitle 2"/>
          <p:cNvSpPr>
            <a:spLocks noGrp="1"/>
          </p:cNvSpPr>
          <p:nvPr>
            <p:ph type="subTitle" idx="1" hasCustomPrompt="1"/>
          </p:nvPr>
        </p:nvSpPr>
        <p:spPr bwMode="white">
          <a:xfrm>
            <a:off x="452212" y="5414314"/>
            <a:ext cx="10620166" cy="1986914"/>
          </a:xfrm>
          <a:prstGeom prst="rect">
            <a:avLst/>
          </a:prstGeom>
        </p:spPr>
        <p:txBody>
          <a:bodyPr rIns="91440"/>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Divider Subtitle</a:t>
            </a:r>
          </a:p>
        </p:txBody>
      </p:sp>
      <p:sp>
        <p:nvSpPr>
          <p:cNvPr id="6" name="Slide Number Placeholder 5"/>
          <p:cNvSpPr>
            <a:spLocks noGrp="1"/>
          </p:cNvSpPr>
          <p:nvPr>
            <p:ph type="sldNum" sz="quarter" idx="12"/>
          </p:nvPr>
        </p:nvSpPr>
        <p:spPr bwMode="black">
          <a:xfrm>
            <a:off x="10332719" y="7627621"/>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2"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80" b="1">
                <a:solidFill>
                  <a:schemeClr val="bg1"/>
                </a:solidFill>
              </a:defRPr>
            </a:lvl1pPr>
          </a:lstStyle>
          <a:p>
            <a:r>
              <a:rPr lang="en-US" dirty="0"/>
              <a:t>DIVIDER TITLE</a:t>
            </a:r>
            <a:endParaRPr lang="en-CA" dirty="0"/>
          </a:p>
        </p:txBody>
      </p:sp>
      <p:pic>
        <p:nvPicPr>
          <p:cNvPr id="8" name="Picture 7">
            <a:extLst>
              <a:ext uri="{FF2B5EF4-FFF2-40B4-BE49-F238E27FC236}">
                <a16:creationId xmlns:a16="http://schemas.microsoft.com/office/drawing/2014/main" id="{265103BE-2BE7-4DBF-A7A1-2A9E6169D7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7467" y="6450673"/>
            <a:ext cx="2960720" cy="1013121"/>
          </a:xfrm>
          <a:prstGeom prst="rect">
            <a:avLst/>
          </a:prstGeom>
        </p:spPr>
      </p:pic>
    </p:spTree>
    <p:extLst>
      <p:ext uri="{BB962C8B-B14F-4D97-AF65-F5344CB8AC3E}">
        <p14:creationId xmlns:p14="http://schemas.microsoft.com/office/powerpoint/2010/main" val="30528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12D11B71-9D96-0F4C-8A45-43889C8A239F}"/>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7" name="Text Placeholder 2"/>
          <p:cNvSpPr>
            <a:spLocks noGrp="1"/>
          </p:cNvSpPr>
          <p:nvPr>
            <p:ph type="body" sz="quarter" idx="13"/>
          </p:nvPr>
        </p:nvSpPr>
        <p:spPr>
          <a:xfrm>
            <a:off x="594293" y="7197214"/>
            <a:ext cx="13433062" cy="349045"/>
          </a:xfrm>
          <a:prstGeom prst="rect">
            <a:avLst/>
          </a:prstGeom>
        </p:spPr>
        <p:txBody>
          <a:bodyPr vert="horz" lIns="0" tIns="0" rIns="0" bIns="0" anchor="b"/>
          <a:lstStyle>
            <a:lvl1pPr marL="0" indent="0" algn="l">
              <a:lnSpc>
                <a:spcPct val="120000"/>
              </a:lnSpc>
              <a:buClrTx/>
              <a:buNone/>
              <a:defRPr sz="1280">
                <a:solidFill>
                  <a:schemeClr val="bg1">
                    <a:lumMod val="50000"/>
                  </a:schemeClr>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a:t>Click to edit Master text styles</a:t>
            </a:r>
          </a:p>
        </p:txBody>
      </p:sp>
      <p:sp>
        <p:nvSpPr>
          <p:cNvPr id="11" name="Title 1"/>
          <p:cNvSpPr>
            <a:spLocks noGrp="1"/>
          </p:cNvSpPr>
          <p:nvPr>
            <p:ph type="title"/>
          </p:nvPr>
        </p:nvSpPr>
        <p:spPr>
          <a:xfrm>
            <a:off x="589934" y="184730"/>
            <a:ext cx="11177194" cy="1219197"/>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5"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9AC2416B-3D11-4447-804B-FAF7FB27050A}"/>
              </a:ext>
            </a:extLst>
          </p:cNvPr>
          <p:cNvSpPr>
            <a:spLocks noGrp="1"/>
          </p:cNvSpPr>
          <p:nvPr>
            <p:ph type="sldNum" sz="quarter" idx="14"/>
          </p:nvPr>
        </p:nvSpPr>
        <p:spPr/>
        <p:txBody>
          <a:bodyPr/>
          <a:lstStyle>
            <a:lvl1pPr>
              <a:defRPr/>
            </a:lvl1pPr>
          </a:lstStyle>
          <a:p>
            <a:pPr>
              <a:defRPr/>
            </a:pPr>
            <a:fld id="{436A7D7C-0E76-594A-9B45-F72CB5A9756A}" type="slidenum">
              <a:rPr lang="en-US" altLang="en-US"/>
              <a:pPr>
                <a:defRPr/>
              </a:pPr>
              <a:t>‹#›</a:t>
            </a:fld>
            <a:endParaRPr lang="en-US" altLang="en-US" dirty="0"/>
          </a:p>
        </p:txBody>
      </p:sp>
    </p:spTree>
    <p:extLst>
      <p:ext uri="{BB962C8B-B14F-4D97-AF65-F5344CB8AC3E}">
        <p14:creationId xmlns:p14="http://schemas.microsoft.com/office/powerpoint/2010/main" val="29141347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_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3" y="5414314"/>
            <a:ext cx="10620166" cy="1986914"/>
          </a:xfrm>
          <a:prstGeom prst="rect">
            <a:avLst/>
          </a:prstGeom>
        </p:spPr>
        <p:txBody>
          <a:bodyPr rIns="91440"/>
          <a:lstStyle>
            <a:lvl1pPr marL="0" indent="0" algn="l">
              <a:buNone/>
              <a:defRPr sz="288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1"/>
            <a:ext cx="3558022"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20" y="7627622"/>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8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257446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3" y="5414314"/>
            <a:ext cx="10620166" cy="1986914"/>
          </a:xfrm>
          <a:prstGeom prst="rect">
            <a:avLst/>
          </a:prstGeom>
        </p:spPr>
        <p:txBody>
          <a:bodyPr rIns="91440"/>
          <a:lstStyle>
            <a:lvl1pPr marL="0" indent="0" algn="l">
              <a:buNone/>
              <a:defRPr sz="280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1"/>
            <a:ext cx="3558022"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20" y="7627622"/>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0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277784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pic>
        <p:nvPicPr>
          <p:cNvPr id="8" name="Picture 7" descr="A person sitting at a table using a computer&#10;&#10;Description automatically generated">
            <a:extLst>
              <a:ext uri="{FF2B5EF4-FFF2-40B4-BE49-F238E27FC236}">
                <a16:creationId xmlns:a16="http://schemas.microsoft.com/office/drawing/2014/main" id="{C6B7412E-78DD-4AC4-ABE1-FC4661B35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4630401" cy="8229600"/>
          </a:xfrm>
          <a:prstGeom prst="rect">
            <a:avLst/>
          </a:prstGeom>
        </p:spPr>
      </p:pic>
      <p:sp>
        <p:nvSpPr>
          <p:cNvPr id="9" name="Rectangle 8">
            <a:extLst>
              <a:ext uri="{FF2B5EF4-FFF2-40B4-BE49-F238E27FC236}">
                <a16:creationId xmlns:a16="http://schemas.microsoft.com/office/drawing/2014/main" id="{411CDE06-5C97-4BFC-AB98-B621E5336390}"/>
              </a:ext>
            </a:extLst>
          </p:cNvPr>
          <p:cNvSpPr/>
          <p:nvPr userDrawn="1"/>
        </p:nvSpPr>
        <p:spPr>
          <a:xfrm>
            <a:off x="-1" y="2"/>
            <a:ext cx="14630401" cy="8229599"/>
          </a:xfrm>
          <a:prstGeom prst="rect">
            <a:avLst/>
          </a:pr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7724D9-3A1D-417E-9D49-74DC41FF8836}"/>
              </a:ext>
            </a:extLst>
          </p:cNvPr>
          <p:cNvSpPr/>
          <p:nvPr userDrawn="1"/>
        </p:nvSpPr>
        <p:spPr bwMode="gray">
          <a:xfrm>
            <a:off x="10763796" y="2"/>
            <a:ext cx="3866605" cy="8229599"/>
          </a:xfrm>
          <a:prstGeom prst="rect">
            <a:avLst/>
          </a:prstGeom>
          <a:solidFill>
            <a:srgbClr val="44546A">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C148734-EF44-49C6-941B-579C0E5B98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17468" y="6450673"/>
            <a:ext cx="2960720" cy="1013122"/>
          </a:xfrm>
          <a:prstGeom prst="rect">
            <a:avLst/>
          </a:prstGeom>
        </p:spPr>
      </p:pic>
      <p:sp>
        <p:nvSpPr>
          <p:cNvPr id="4" name="Date Placeholder 3"/>
          <p:cNvSpPr>
            <a:spLocks noGrp="1"/>
          </p:cNvSpPr>
          <p:nvPr>
            <p:ph type="dt" sz="half" idx="10"/>
          </p:nvPr>
        </p:nvSpPr>
        <p:spPr bwMode="black">
          <a:xfrm>
            <a:off x="505414" y="7627621"/>
            <a:ext cx="3542886" cy="438150"/>
          </a:xfrm>
          <a:prstGeom prst="rect">
            <a:avLst/>
          </a:prstGeom>
        </p:spPr>
        <p:txBody>
          <a:bodyPr/>
          <a:lstStyle>
            <a:lvl1pPr>
              <a:defRPr>
                <a:solidFill>
                  <a:schemeClr val="bg1"/>
                </a:solidFill>
              </a:defRPr>
            </a:lvl1pPr>
          </a:lstStyle>
          <a:p>
            <a:endParaRPr lang="en-CA" dirty="0"/>
          </a:p>
        </p:txBody>
      </p:sp>
      <p:sp>
        <p:nvSpPr>
          <p:cNvPr id="5" name="Footer Placeholder 4"/>
          <p:cNvSpPr>
            <a:spLocks noGrp="1"/>
          </p:cNvSpPr>
          <p:nvPr>
            <p:ph type="ftr" sz="quarter" idx="11"/>
          </p:nvPr>
        </p:nvSpPr>
        <p:spPr bwMode="black">
          <a:xfrm>
            <a:off x="4846320" y="7627621"/>
            <a:ext cx="4937760" cy="438150"/>
          </a:xfrm>
          <a:prstGeom prst="rect">
            <a:avLst/>
          </a:prstGeom>
        </p:spPr>
        <p:txBody>
          <a:bodyPr/>
          <a:lstStyle>
            <a:lvl1pPr>
              <a:defRPr>
                <a:solidFill>
                  <a:schemeClr val="bg1"/>
                </a:solidFill>
              </a:defRPr>
            </a:lvl1pPr>
          </a:lstStyle>
          <a:p>
            <a:r>
              <a:rPr lang="en-CA"/>
              <a:t>Confidential and proprietary.</a:t>
            </a:r>
          </a:p>
        </p:txBody>
      </p:sp>
      <p:sp>
        <p:nvSpPr>
          <p:cNvPr id="6" name="Slide Number Placeholder 5"/>
          <p:cNvSpPr>
            <a:spLocks noGrp="1"/>
          </p:cNvSpPr>
          <p:nvPr>
            <p:ph type="sldNum" sz="quarter" idx="12"/>
          </p:nvPr>
        </p:nvSpPr>
        <p:spPr bwMode="black">
          <a:xfrm>
            <a:off x="10582103" y="7627621"/>
            <a:ext cx="3845468" cy="438150"/>
          </a:xfrm>
          <a:prstGeom prst="rect">
            <a:avLst/>
          </a:prstGeom>
        </p:spPr>
        <p:txBody>
          <a:bodyPr/>
          <a:lstStyle>
            <a:lvl1pPr>
              <a:defRPr>
                <a:solidFill>
                  <a:schemeClr val="bg1"/>
                </a:solidFill>
              </a:defRPr>
            </a:lvl1pPr>
          </a:lstStyle>
          <a:p>
            <a:fld id="{9A980B10-2A40-48A3-B68E-FF4291541DB6}" type="slidenum">
              <a:rPr lang="en-CA" smtClean="0"/>
              <a:pPr/>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gray">
          <a:xfrm>
            <a:off x="0" y="3454957"/>
            <a:ext cx="10744200" cy="1319686"/>
          </a:xfrm>
          <a:effectLst>
            <a:outerShdw blurRad="635000" dir="5400000" algn="ctr" rotWithShape="0">
              <a:srgbClr val="000000">
                <a:alpha val="40000"/>
              </a:srgbClr>
            </a:outerShdw>
          </a:effectLst>
        </p:spPr>
        <p:txBody>
          <a:bodyPr>
            <a:noAutofit/>
          </a:bodyPr>
          <a:lstStyle>
            <a:lvl1pPr algn="ctr">
              <a:lnSpc>
                <a:spcPct val="80000"/>
              </a:lnSpc>
              <a:defRPr sz="760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418847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Column with Image)">
    <p:spTree>
      <p:nvGrpSpPr>
        <p:cNvPr id="1" name=""/>
        <p:cNvGrpSpPr/>
        <p:nvPr/>
      </p:nvGrpSpPr>
      <p:grpSpPr>
        <a:xfrm>
          <a:off x="0" y="0"/>
          <a:ext cx="0" cy="0"/>
          <a:chOff x="0" y="0"/>
          <a:chExt cx="0" cy="0"/>
        </a:xfrm>
      </p:grpSpPr>
      <p:sp>
        <p:nvSpPr>
          <p:cNvPr id="17" name="Picture Placeholder 15"/>
          <p:cNvSpPr>
            <a:spLocks noGrp="1"/>
          </p:cNvSpPr>
          <p:nvPr>
            <p:ph type="pic" sz="quarter" idx="19"/>
          </p:nvPr>
        </p:nvSpPr>
        <p:spPr>
          <a:xfrm>
            <a:off x="8735907" y="2250018"/>
            <a:ext cx="5329198" cy="4972194"/>
          </a:xfrm>
          <a:prstGeom prst="rect">
            <a:avLst/>
          </a:prstGeom>
        </p:spPr>
        <p:txBody>
          <a:bodyPr vert="horz"/>
          <a:lstStyle/>
          <a:p>
            <a:pPr lvl="0"/>
            <a:endParaRPr lang="en-US" noProof="0" dirty="0"/>
          </a:p>
        </p:txBody>
      </p:sp>
      <p:sp>
        <p:nvSpPr>
          <p:cNvPr id="11" name="Title 1"/>
          <p:cNvSpPr>
            <a:spLocks noGrp="1"/>
          </p:cNvSpPr>
          <p:nvPr>
            <p:ph type="title"/>
          </p:nvPr>
        </p:nvSpPr>
        <p:spPr>
          <a:xfrm>
            <a:off x="589935" y="185922"/>
            <a:ext cx="11208776" cy="1218006"/>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3" name="Text Placeholder 2"/>
          <p:cNvSpPr>
            <a:spLocks noGrp="1"/>
          </p:cNvSpPr>
          <p:nvPr>
            <p:ph type="body" sz="quarter" idx="11"/>
          </p:nvPr>
        </p:nvSpPr>
        <p:spPr>
          <a:xfrm>
            <a:off x="594294" y="2245334"/>
            <a:ext cx="7533707"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3AC8A75D-D005-D742-941A-350F8AA47390}"/>
              </a:ext>
            </a:extLst>
          </p:cNvPr>
          <p:cNvSpPr>
            <a:spLocks noGrp="1"/>
          </p:cNvSpPr>
          <p:nvPr>
            <p:ph type="sldNum" sz="quarter" idx="20"/>
          </p:nvPr>
        </p:nvSpPr>
        <p:spPr/>
        <p:txBody>
          <a:bodyPr/>
          <a:lstStyle>
            <a:lvl1pPr>
              <a:defRPr/>
            </a:lvl1pPr>
          </a:lstStyle>
          <a:p>
            <a:pPr>
              <a:defRPr/>
            </a:pPr>
            <a:fld id="{44C9A499-AC99-2242-9804-DA7A00859EEB}" type="slidenum">
              <a:rPr lang="en-US" altLang="en-US"/>
              <a:pPr>
                <a:defRPr/>
              </a:pPr>
              <a:t>‹#›</a:t>
            </a:fld>
            <a:endParaRPr lang="en-US" altLang="en-US" dirty="0"/>
          </a:p>
        </p:txBody>
      </p:sp>
    </p:spTree>
    <p:extLst>
      <p:ext uri="{BB962C8B-B14F-4D97-AF65-F5344CB8AC3E}">
        <p14:creationId xmlns:p14="http://schemas.microsoft.com/office/powerpoint/2010/main" val="392325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er)">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93E06728-2E39-DF41-8619-94B30A715748}"/>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6" name="TextBox 5">
            <a:extLst>
              <a:ext uri="{FF2B5EF4-FFF2-40B4-BE49-F238E27FC236}">
                <a16:creationId xmlns:a16="http://schemas.microsoft.com/office/drawing/2014/main" id="{F5CF6452-A5CA-8C47-B357-076B355F61E9}"/>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8" name="TextBox 7">
            <a:extLst>
              <a:ext uri="{FF2B5EF4-FFF2-40B4-BE49-F238E27FC236}">
                <a16:creationId xmlns:a16="http://schemas.microsoft.com/office/drawing/2014/main" id="{476E84D3-E74B-FF4C-B017-4C697587F104}"/>
              </a:ext>
            </a:extLst>
          </p:cNvPr>
          <p:cNvSpPr txBox="1"/>
          <p:nvPr userDrawn="1"/>
        </p:nvSpPr>
        <p:spPr>
          <a:xfrm>
            <a:off x="12692381" y="1602741"/>
            <a:ext cx="0" cy="0"/>
          </a:xfrm>
          <a:prstGeom prst="rect">
            <a:avLst/>
          </a:prstGeom>
        </p:spPr>
        <p:txBody>
          <a:bodyPr wrap="none">
            <a:normAutofit fontScale="25000" lnSpcReduction="20000"/>
          </a:bodyPr>
          <a:lstStyle/>
          <a:p>
            <a:pPr>
              <a:defRPr/>
            </a:pPr>
            <a:endParaRPr lang="en-US" sz="2400" dirty="0"/>
          </a:p>
        </p:txBody>
      </p:sp>
      <p:sp>
        <p:nvSpPr>
          <p:cNvPr id="7" name="Text Placeholder 2"/>
          <p:cNvSpPr>
            <a:spLocks noGrp="1"/>
          </p:cNvSpPr>
          <p:nvPr>
            <p:ph type="body" sz="quarter" idx="14"/>
          </p:nvPr>
        </p:nvSpPr>
        <p:spPr>
          <a:xfrm>
            <a:off x="589049" y="2241103"/>
            <a:ext cx="13436216"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1" name="Title 1"/>
          <p:cNvSpPr>
            <a:spLocks noGrp="1"/>
          </p:cNvSpPr>
          <p:nvPr>
            <p:ph type="title"/>
          </p:nvPr>
        </p:nvSpPr>
        <p:spPr>
          <a:xfrm>
            <a:off x="589935" y="197838"/>
            <a:ext cx="11195666" cy="120609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5" name="Text Placeholder 2"/>
          <p:cNvSpPr>
            <a:spLocks noGrp="1"/>
          </p:cNvSpPr>
          <p:nvPr>
            <p:ph type="body" sz="quarter" idx="16"/>
          </p:nvPr>
        </p:nvSpPr>
        <p:spPr>
          <a:xfrm>
            <a:off x="594293" y="3290529"/>
            <a:ext cx="13433062"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F59EA28C-868D-4041-9B63-F1ADF875BD6A}"/>
              </a:ext>
            </a:extLst>
          </p:cNvPr>
          <p:cNvSpPr>
            <a:spLocks noGrp="1"/>
          </p:cNvSpPr>
          <p:nvPr>
            <p:ph type="sldNum" sz="quarter" idx="17"/>
          </p:nvPr>
        </p:nvSpPr>
        <p:spPr/>
        <p:txBody>
          <a:bodyPr/>
          <a:lstStyle>
            <a:lvl1pPr>
              <a:defRPr/>
            </a:lvl1pPr>
          </a:lstStyle>
          <a:p>
            <a:pPr>
              <a:defRPr/>
            </a:pPr>
            <a:fld id="{A32901DC-CBAA-2744-B3CF-16E4A8CEB888}" type="slidenum">
              <a:rPr lang="en-US" altLang="en-US"/>
              <a:pPr>
                <a:defRPr/>
              </a:pPr>
              <a:t>‹#›</a:t>
            </a:fld>
            <a:endParaRPr lang="en-US" altLang="en-US" dirty="0"/>
          </a:p>
        </p:txBody>
      </p:sp>
    </p:spTree>
    <p:extLst>
      <p:ext uri="{BB962C8B-B14F-4D97-AF65-F5344CB8AC3E}">
        <p14:creationId xmlns:p14="http://schemas.microsoft.com/office/powerpoint/2010/main" val="241515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s)">
    <p:spTree>
      <p:nvGrpSpPr>
        <p:cNvPr id="1" name=""/>
        <p:cNvGrpSpPr/>
        <p:nvPr/>
      </p:nvGrpSpPr>
      <p:grpSpPr>
        <a:xfrm>
          <a:off x="0" y="0"/>
          <a:ext cx="0" cy="0"/>
          <a:chOff x="0" y="0"/>
          <a:chExt cx="0" cy="0"/>
        </a:xfrm>
      </p:grpSpPr>
      <p:sp>
        <p:nvSpPr>
          <p:cNvPr id="16" name="Title 1"/>
          <p:cNvSpPr>
            <a:spLocks noGrp="1"/>
          </p:cNvSpPr>
          <p:nvPr>
            <p:ph type="title"/>
          </p:nvPr>
        </p:nvSpPr>
        <p:spPr>
          <a:xfrm>
            <a:off x="589935" y="197838"/>
            <a:ext cx="11234995" cy="120609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24" name="Text Placeholder 2"/>
          <p:cNvSpPr>
            <a:spLocks noGrp="1"/>
          </p:cNvSpPr>
          <p:nvPr>
            <p:ph type="body" sz="quarter" idx="20"/>
          </p:nvPr>
        </p:nvSpPr>
        <p:spPr>
          <a:xfrm>
            <a:off x="589050" y="2241103"/>
            <a:ext cx="6460230"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25" name="Text Placeholder 2"/>
          <p:cNvSpPr>
            <a:spLocks noGrp="1"/>
          </p:cNvSpPr>
          <p:nvPr>
            <p:ph type="body" sz="quarter" idx="21"/>
          </p:nvPr>
        </p:nvSpPr>
        <p:spPr>
          <a:xfrm>
            <a:off x="594293" y="3290529"/>
            <a:ext cx="645871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sz="quarter" idx="22"/>
          </p:nvPr>
        </p:nvSpPr>
        <p:spPr>
          <a:xfrm>
            <a:off x="7576507" y="2241103"/>
            <a:ext cx="6460230"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29" name="Text Placeholder 2"/>
          <p:cNvSpPr>
            <a:spLocks noGrp="1"/>
          </p:cNvSpPr>
          <p:nvPr>
            <p:ph type="body" sz="quarter" idx="23"/>
          </p:nvPr>
        </p:nvSpPr>
        <p:spPr>
          <a:xfrm>
            <a:off x="7581750" y="3290529"/>
            <a:ext cx="645871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
            <a:extLst>
              <a:ext uri="{FF2B5EF4-FFF2-40B4-BE49-F238E27FC236}">
                <a16:creationId xmlns:a16="http://schemas.microsoft.com/office/drawing/2014/main" id="{BBA66F90-C38C-FF44-963F-CD0D6B0C6BB0}"/>
              </a:ext>
            </a:extLst>
          </p:cNvPr>
          <p:cNvSpPr>
            <a:spLocks noGrp="1"/>
          </p:cNvSpPr>
          <p:nvPr>
            <p:ph type="sldNum" sz="quarter" idx="24"/>
          </p:nvPr>
        </p:nvSpPr>
        <p:spPr/>
        <p:txBody>
          <a:bodyPr/>
          <a:lstStyle>
            <a:lvl1pPr>
              <a:defRPr/>
            </a:lvl1pPr>
          </a:lstStyle>
          <a:p>
            <a:pPr>
              <a:defRPr/>
            </a:pPr>
            <a:fld id="{B412528D-A165-9340-9E1C-94CBAC1DEE95}" type="slidenum">
              <a:rPr lang="en-US" altLang="en-US"/>
              <a:pPr>
                <a:defRPr/>
              </a:pPr>
              <a:t>‹#›</a:t>
            </a:fld>
            <a:endParaRPr lang="en-US" altLang="en-US" dirty="0"/>
          </a:p>
        </p:txBody>
      </p:sp>
    </p:spTree>
    <p:extLst>
      <p:ext uri="{BB962C8B-B14F-4D97-AF65-F5344CB8AC3E}">
        <p14:creationId xmlns:p14="http://schemas.microsoft.com/office/powerpoint/2010/main" val="160434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 and Image)">
    <p:spTree>
      <p:nvGrpSpPr>
        <p:cNvPr id="1" name=""/>
        <p:cNvGrpSpPr/>
        <p:nvPr/>
      </p:nvGrpSpPr>
      <p:grpSpPr>
        <a:xfrm>
          <a:off x="0" y="0"/>
          <a:ext cx="0" cy="0"/>
          <a:chOff x="0" y="0"/>
          <a:chExt cx="0" cy="0"/>
        </a:xfrm>
      </p:grpSpPr>
      <p:sp>
        <p:nvSpPr>
          <p:cNvPr id="10" name="Title 1"/>
          <p:cNvSpPr>
            <a:spLocks noGrp="1"/>
          </p:cNvSpPr>
          <p:nvPr>
            <p:ph type="title"/>
          </p:nvPr>
        </p:nvSpPr>
        <p:spPr>
          <a:xfrm>
            <a:off x="589935" y="190129"/>
            <a:ext cx="11130117" cy="121380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3" name="Picture Placeholder 15"/>
          <p:cNvSpPr>
            <a:spLocks noGrp="1"/>
          </p:cNvSpPr>
          <p:nvPr>
            <p:ph type="pic" sz="quarter" idx="22"/>
          </p:nvPr>
        </p:nvSpPr>
        <p:spPr>
          <a:xfrm>
            <a:off x="8735907" y="2250018"/>
            <a:ext cx="5329198" cy="4972194"/>
          </a:xfrm>
          <a:prstGeom prst="rect">
            <a:avLst/>
          </a:prstGeom>
        </p:spPr>
        <p:txBody>
          <a:bodyPr vert="horz"/>
          <a:lstStyle/>
          <a:p>
            <a:pPr lvl="0"/>
            <a:endParaRPr lang="en-US" noProof="0" dirty="0"/>
          </a:p>
        </p:txBody>
      </p:sp>
      <p:sp>
        <p:nvSpPr>
          <p:cNvPr id="18" name="Text Placeholder 2"/>
          <p:cNvSpPr>
            <a:spLocks noGrp="1"/>
          </p:cNvSpPr>
          <p:nvPr>
            <p:ph type="body" sz="quarter" idx="23"/>
          </p:nvPr>
        </p:nvSpPr>
        <p:spPr>
          <a:xfrm>
            <a:off x="589049" y="2241103"/>
            <a:ext cx="7640378"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9" name="Text Placeholder 2"/>
          <p:cNvSpPr>
            <a:spLocks noGrp="1"/>
          </p:cNvSpPr>
          <p:nvPr>
            <p:ph type="body" sz="quarter" idx="24"/>
          </p:nvPr>
        </p:nvSpPr>
        <p:spPr>
          <a:xfrm>
            <a:off x="594292" y="3290529"/>
            <a:ext cx="763858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261838CE-2A17-E847-9F3C-73AD570819B2}"/>
              </a:ext>
            </a:extLst>
          </p:cNvPr>
          <p:cNvSpPr>
            <a:spLocks noGrp="1"/>
          </p:cNvSpPr>
          <p:nvPr>
            <p:ph type="sldNum" sz="quarter" idx="25"/>
          </p:nvPr>
        </p:nvSpPr>
        <p:spPr/>
        <p:txBody>
          <a:bodyPr/>
          <a:lstStyle>
            <a:lvl1pPr>
              <a:defRPr/>
            </a:lvl1pPr>
          </a:lstStyle>
          <a:p>
            <a:pPr>
              <a:defRPr/>
            </a:pPr>
            <a:fld id="{235CF796-6DFE-E04C-BD1F-13AC363914AB}" type="slidenum">
              <a:rPr lang="en-US" altLang="en-US"/>
              <a:pPr>
                <a:defRPr/>
              </a:pPr>
              <a:t>‹#›</a:t>
            </a:fld>
            <a:endParaRPr lang="en-US" altLang="en-US" dirty="0"/>
          </a:p>
        </p:txBody>
      </p:sp>
    </p:spTree>
    <p:extLst>
      <p:ext uri="{BB962C8B-B14F-4D97-AF65-F5344CB8AC3E}">
        <p14:creationId xmlns:p14="http://schemas.microsoft.com/office/powerpoint/2010/main" val="215615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B623B3-785E-F64D-AB2F-F46C88CEE463}"/>
              </a:ext>
            </a:extLst>
          </p:cNvPr>
          <p:cNvSpPr/>
          <p:nvPr userDrawn="1"/>
        </p:nvSpPr>
        <p:spPr>
          <a:xfrm>
            <a:off x="0" y="0"/>
            <a:ext cx="14630400" cy="764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Freeform 3">
            <a:extLst>
              <a:ext uri="{FF2B5EF4-FFF2-40B4-BE49-F238E27FC236}">
                <a16:creationId xmlns:a16="http://schemas.microsoft.com/office/drawing/2014/main" id="{C20BB97B-28AD-FC49-BF4F-939A372ED457}"/>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5" name="Picture 14">
            <a:extLst>
              <a:ext uri="{FF2B5EF4-FFF2-40B4-BE49-F238E27FC236}">
                <a16:creationId xmlns:a16="http://schemas.microsoft.com/office/drawing/2014/main" id="{7D06644F-33FB-434F-BB2F-ED7B52CD57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25681" y="607061"/>
            <a:ext cx="1620520"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tx2"/>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5842C177-329E-9B49-BA6D-79E19B22E99B}"/>
              </a:ext>
            </a:extLst>
          </p:cNvPr>
          <p:cNvSpPr>
            <a:spLocks noGrp="1"/>
          </p:cNvSpPr>
          <p:nvPr>
            <p:ph type="sldNum" sz="quarter" idx="10"/>
          </p:nvPr>
        </p:nvSpPr>
        <p:spPr/>
        <p:txBody>
          <a:bodyPr/>
          <a:lstStyle>
            <a:lvl1pPr>
              <a:defRPr/>
            </a:lvl1pPr>
          </a:lstStyle>
          <a:p>
            <a:pPr>
              <a:defRPr/>
            </a:pPr>
            <a:fld id="{015334A3-F37D-534A-B886-AB37C185F2D1}" type="slidenum">
              <a:rPr lang="en-US" altLang="en-US"/>
              <a:pPr>
                <a:defRPr/>
              </a:pPr>
              <a:t>‹#›</a:t>
            </a:fld>
            <a:endParaRPr lang="en-US" altLang="en-US" dirty="0"/>
          </a:p>
        </p:txBody>
      </p:sp>
    </p:spTree>
    <p:extLst>
      <p:ext uri="{BB962C8B-B14F-4D97-AF65-F5344CB8AC3E}">
        <p14:creationId xmlns:p14="http://schemas.microsoft.com/office/powerpoint/2010/main" val="140085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2)">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106B7037-66D5-2843-BDDE-28AA5C7119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41F4CEA-AF84-4047-A083-8CDC420A0DAA}"/>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50DAB439-AE66-8D44-9421-641DE5B7703B}"/>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E4274687-F028-764B-BBB2-A48CAF84CC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FFFFF"/>
                </a:solidFill>
                <a:latin typeface="Arial"/>
                <a:cs typeface="Arial"/>
              </a:defRPr>
            </a:lvl1pPr>
          </a:lstStyle>
          <a:p>
            <a:r>
              <a:rPr lang="en-US" dirty="0"/>
              <a:t>Click to edit Master title style</a:t>
            </a:r>
          </a:p>
        </p:txBody>
      </p:sp>
      <p:sp>
        <p:nvSpPr>
          <p:cNvPr id="17"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rgbClr val="FFFFFF"/>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4520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75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hoto #4)">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5001227-B078-0347-AE2F-C85EA3278E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1"/>
            <a:ext cx="14630400" cy="824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85D043C0-31D5-484A-9B64-6595BE840E35}"/>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7" name="Freeform 6">
            <a:extLst>
              <a:ext uri="{FF2B5EF4-FFF2-40B4-BE49-F238E27FC236}">
                <a16:creationId xmlns:a16="http://schemas.microsoft.com/office/drawing/2014/main" id="{D8D99EF6-51FE-3D47-915B-EBA0410C10C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10" name="Slide Number Placeholder 2">
            <a:extLst>
              <a:ext uri="{FF2B5EF4-FFF2-40B4-BE49-F238E27FC236}">
                <a16:creationId xmlns:a16="http://schemas.microsoft.com/office/drawing/2014/main" id="{16F05D38-95CC-CE45-B54D-F8E107D5573C}"/>
              </a:ext>
            </a:extLst>
          </p:cNvPr>
          <p:cNvSpPr>
            <a:spLocks noGrp="1"/>
          </p:cNvSpPr>
          <p:nvPr>
            <p:ph type="sldNum" sz="quarter" idx="10"/>
          </p:nvPr>
        </p:nvSpPr>
        <p:spPr>
          <a:xfrm>
            <a:off x="10614661" y="7759701"/>
            <a:ext cx="3413760" cy="223520"/>
          </a:xfrm>
        </p:spPr>
        <p:txBody>
          <a:bodyPr/>
          <a:lstStyle>
            <a:lvl1pPr>
              <a:defRPr>
                <a:solidFill>
                  <a:schemeClr val="bg1"/>
                </a:solidFill>
              </a:defRPr>
            </a:lvl1pPr>
          </a:lstStyle>
          <a:p>
            <a:pPr>
              <a:defRPr/>
            </a:pPr>
            <a:fld id="{1D498BB9-6973-1F41-92EE-B7D4902DF48B}" type="slidenum">
              <a:rPr lang="en-US" altLang="en-US"/>
              <a:pPr>
                <a:defRPr/>
              </a:pPr>
              <a:t>‹#›</a:t>
            </a:fld>
            <a:endParaRPr lang="en-US" altLang="en-US" dirty="0"/>
          </a:p>
        </p:txBody>
      </p:sp>
      <p:pic>
        <p:nvPicPr>
          <p:cNvPr id="11" name="Picture 4">
            <a:extLst>
              <a:ext uri="{FF2B5EF4-FFF2-40B4-BE49-F238E27FC236}">
                <a16:creationId xmlns:a16="http://schemas.microsoft.com/office/drawing/2014/main" id="{BCFDCB07-F20D-184C-A9ED-87F931C108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5199A8F4-A004-8A44-A3FF-206C7AD2C82E}"/>
              </a:ext>
            </a:extLst>
          </p:cNvPr>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96967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Break Slid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7D9C2B-BDB9-B340-B29B-81567C6BD2C4}"/>
              </a:ext>
            </a:extLst>
          </p:cNvPr>
          <p:cNvSpPr/>
          <p:nvPr userDrawn="1"/>
        </p:nvSpPr>
        <p:spPr>
          <a:xfrm>
            <a:off x="0" y="0"/>
            <a:ext cx="14630400" cy="822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77EED823-1E4B-264C-A2E1-D2C482185C6B}"/>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52CB78D5-E14C-8F4A-B9CE-2172D48D5B4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6EBEFE24-1E6B-4541-90F0-18386A730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7F746DBD-7612-944E-96F7-BB900E4027F3}"/>
              </a:ext>
            </a:extLst>
          </p:cNvPr>
          <p:cNvSpPr>
            <a:spLocks noGrp="1"/>
          </p:cNvSpPr>
          <p:nvPr>
            <p:ph type="sldNum" sz="quarter" idx="10"/>
          </p:nvPr>
        </p:nvSpPr>
        <p:spPr/>
        <p:txBody>
          <a:bodyPr/>
          <a:lstStyle>
            <a:lvl1pPr>
              <a:defRPr>
                <a:solidFill>
                  <a:schemeClr val="bg1"/>
                </a:solidFill>
              </a:defRPr>
            </a:lvl1pPr>
          </a:lstStyle>
          <a:p>
            <a:pPr>
              <a:defRPr/>
            </a:pPr>
            <a:fld id="{1D498BB9-6973-1F41-92EE-B7D4902DF48B}" type="slidenum">
              <a:rPr lang="en-US" altLang="en-US"/>
              <a:pPr>
                <a:defRPr/>
              </a:pPr>
              <a:t>‹#›</a:t>
            </a:fld>
            <a:endParaRPr lang="en-US" altLang="en-US" dirty="0"/>
          </a:p>
        </p:txBody>
      </p:sp>
    </p:spTree>
    <p:extLst>
      <p:ext uri="{BB962C8B-B14F-4D97-AF65-F5344CB8AC3E}">
        <p14:creationId xmlns:p14="http://schemas.microsoft.com/office/powerpoint/2010/main" val="374679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75AE2D-1275-5E48-AEF0-5003B8629BC8}"/>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C5F3D916-656B-2E41-AF7D-767C5B92B23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3AACE66E-67EB-A747-82B8-0D22C654E5EF}"/>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FBCA8485-0829-6C48-AC3F-A9876AF71E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1D854733-8374-714A-B953-5E72CFFF8890}"/>
              </a:ext>
            </a:extLst>
          </p:cNvPr>
          <p:cNvSpPr>
            <a:spLocks noGrp="1"/>
          </p:cNvSpPr>
          <p:nvPr>
            <p:ph type="sldNum" sz="quarter" idx="10"/>
          </p:nvPr>
        </p:nvSpPr>
        <p:spPr/>
        <p:txBody>
          <a:bodyPr/>
          <a:lstStyle>
            <a:lvl1pPr>
              <a:defRPr>
                <a:solidFill>
                  <a:schemeClr val="bg1"/>
                </a:solidFill>
              </a:defRPr>
            </a:lvl1pPr>
          </a:lstStyle>
          <a:p>
            <a:pPr>
              <a:defRPr/>
            </a:pPr>
            <a:fld id="{7400F305-247D-BE4F-B118-0F49C35E7621}" type="slidenum">
              <a:rPr lang="en-US" altLang="en-US"/>
              <a:pPr>
                <a:defRPr/>
              </a:pPr>
              <a:t>‹#›</a:t>
            </a:fld>
            <a:endParaRPr lang="en-US" altLang="en-US" dirty="0"/>
          </a:p>
        </p:txBody>
      </p:sp>
    </p:spTree>
    <p:extLst>
      <p:ext uri="{BB962C8B-B14F-4D97-AF65-F5344CB8AC3E}">
        <p14:creationId xmlns:p14="http://schemas.microsoft.com/office/powerpoint/2010/main" val="130519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3C96F2-C423-B24D-AECD-FA3810A0AEAD}"/>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F0504DCA-5362-A848-94EE-DD6036F514ED}"/>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9041CE37-64D8-354B-ADC2-642CB600E2D7}"/>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C210EB1D-C116-2C4A-9451-82179483C4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FECC0E77-5A82-BD4A-841E-54D73CE7D505}"/>
              </a:ext>
            </a:extLst>
          </p:cNvPr>
          <p:cNvSpPr>
            <a:spLocks noGrp="1"/>
          </p:cNvSpPr>
          <p:nvPr>
            <p:ph type="sldNum" sz="quarter" idx="10"/>
          </p:nvPr>
        </p:nvSpPr>
        <p:spPr/>
        <p:txBody>
          <a:bodyPr/>
          <a:lstStyle>
            <a:lvl1pPr>
              <a:defRPr>
                <a:solidFill>
                  <a:schemeClr val="bg1"/>
                </a:solidFill>
              </a:defRPr>
            </a:lvl1pPr>
          </a:lstStyle>
          <a:p>
            <a:pPr>
              <a:defRPr/>
            </a:pPr>
            <a:fld id="{D33EACC7-C68F-4049-B492-7CB7100D5838}" type="slidenum">
              <a:rPr lang="en-US" altLang="en-US"/>
              <a:pPr>
                <a:defRPr/>
              </a:pPr>
              <a:t>‹#›</a:t>
            </a:fld>
            <a:endParaRPr lang="en-US" altLang="en-US" dirty="0"/>
          </a:p>
        </p:txBody>
      </p:sp>
    </p:spTree>
    <p:extLst>
      <p:ext uri="{BB962C8B-B14F-4D97-AF65-F5344CB8AC3E}">
        <p14:creationId xmlns:p14="http://schemas.microsoft.com/office/powerpoint/2010/main" val="309024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5E9470-49FB-3243-B78D-108DCA203A9F}"/>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1161E31D-5743-1B44-B5F9-979EC97B1B5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BD350C99-BB0F-154E-9B9B-A4CED622AB0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6ACEBF37-6071-5E40-8426-8C3CE3834C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EAD67A6F-9AB4-BD4B-822D-75EECF5CAF8E}"/>
              </a:ext>
            </a:extLst>
          </p:cNvPr>
          <p:cNvSpPr>
            <a:spLocks noGrp="1"/>
          </p:cNvSpPr>
          <p:nvPr>
            <p:ph type="sldNum" sz="quarter" idx="10"/>
          </p:nvPr>
        </p:nvSpPr>
        <p:spPr/>
        <p:txBody>
          <a:bodyPr/>
          <a:lstStyle>
            <a:lvl1pPr>
              <a:defRPr>
                <a:solidFill>
                  <a:schemeClr val="bg1"/>
                </a:solidFill>
              </a:defRPr>
            </a:lvl1pPr>
          </a:lstStyle>
          <a:p>
            <a:pPr>
              <a:defRPr/>
            </a:pPr>
            <a:fld id="{52E33AE9-9F91-7F4C-8B3C-00DE3488D920}" type="slidenum">
              <a:rPr lang="en-US" altLang="en-US"/>
              <a:pPr>
                <a:defRPr/>
              </a:pPr>
              <a:t>‹#›</a:t>
            </a:fld>
            <a:endParaRPr lang="en-US" altLang="en-US" dirty="0"/>
          </a:p>
        </p:txBody>
      </p:sp>
    </p:spTree>
    <p:extLst>
      <p:ext uri="{BB962C8B-B14F-4D97-AF65-F5344CB8AC3E}">
        <p14:creationId xmlns:p14="http://schemas.microsoft.com/office/powerpoint/2010/main" val="2167211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4286F-5F41-2145-B3A0-D003D9D285CC}"/>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9ADF0771-EE95-1846-938D-EF54AAA405F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06272236-01A2-4C4C-A6E6-0327C279DD7F}"/>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901D1143-710A-B848-9E0A-C87044575F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B1A68AE9-3EC4-1640-B7DB-B0F3C59E2461}"/>
              </a:ext>
            </a:extLst>
          </p:cNvPr>
          <p:cNvSpPr>
            <a:spLocks noGrp="1"/>
          </p:cNvSpPr>
          <p:nvPr>
            <p:ph type="sldNum" sz="quarter" idx="10"/>
          </p:nvPr>
        </p:nvSpPr>
        <p:spPr/>
        <p:txBody>
          <a:bodyPr/>
          <a:lstStyle>
            <a:lvl1pPr>
              <a:defRPr>
                <a:solidFill>
                  <a:schemeClr val="bg1"/>
                </a:solidFill>
              </a:defRPr>
            </a:lvl1pPr>
          </a:lstStyle>
          <a:p>
            <a:pPr>
              <a:defRPr/>
            </a:pPr>
            <a:fld id="{9731B426-C364-7649-9146-B991B939B7B4}" type="slidenum">
              <a:rPr lang="en-US" altLang="en-US"/>
              <a:pPr>
                <a:defRPr/>
              </a:pPr>
              <a:t>‹#›</a:t>
            </a:fld>
            <a:endParaRPr lang="en-US" altLang="en-US" dirty="0"/>
          </a:p>
        </p:txBody>
      </p:sp>
    </p:spTree>
    <p:extLst>
      <p:ext uri="{BB962C8B-B14F-4D97-AF65-F5344CB8AC3E}">
        <p14:creationId xmlns:p14="http://schemas.microsoft.com/office/powerpoint/2010/main" val="3814206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B1F404-E52E-EB41-B4FC-6DBB6488758F}"/>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DC5CBB86-48AA-5445-8D9B-1331B00C833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74F071E3-545B-FA44-B7F6-A80E07C100B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E9433C8F-5454-8846-A2C5-BB96AD5300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EBBDB08A-43D7-7B44-90EA-0D3102D293FA}"/>
              </a:ext>
            </a:extLst>
          </p:cNvPr>
          <p:cNvSpPr>
            <a:spLocks noGrp="1"/>
          </p:cNvSpPr>
          <p:nvPr>
            <p:ph type="sldNum" sz="quarter" idx="10"/>
          </p:nvPr>
        </p:nvSpPr>
        <p:spPr/>
        <p:txBody>
          <a:bodyPr/>
          <a:lstStyle>
            <a:lvl1pPr>
              <a:defRPr>
                <a:solidFill>
                  <a:schemeClr val="bg1"/>
                </a:solidFill>
              </a:defRPr>
            </a:lvl1pPr>
          </a:lstStyle>
          <a:p>
            <a:pPr>
              <a:defRPr/>
            </a:pPr>
            <a:fld id="{39DAF65F-7DF8-D243-A22D-D375D81CAB44}" type="slidenum">
              <a:rPr lang="en-US" altLang="en-US"/>
              <a:pPr>
                <a:defRPr/>
              </a:pPr>
              <a:t>‹#›</a:t>
            </a:fld>
            <a:endParaRPr lang="en-US" altLang="en-US" dirty="0"/>
          </a:p>
        </p:txBody>
      </p:sp>
    </p:spTree>
    <p:extLst>
      <p:ext uri="{BB962C8B-B14F-4D97-AF65-F5344CB8AC3E}">
        <p14:creationId xmlns:p14="http://schemas.microsoft.com/office/powerpoint/2010/main" val="120904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2E14B-1175-5944-B7CE-B80029F35D64}"/>
              </a:ext>
            </a:extLst>
          </p:cNvPr>
          <p:cNvSpPr/>
          <p:nvPr userDrawn="1"/>
        </p:nvSpPr>
        <p:spPr>
          <a:xfrm>
            <a:off x="0" y="0"/>
            <a:ext cx="14630400" cy="822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545FE489-9820-904A-8470-FB01D645E90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A729CD8D-0273-6E4A-8C73-CE37774423A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D27D8D01-46CF-154C-A2C1-B869812AD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F1E0C3C8-20E2-1B48-A6CC-9A50A8B271D2}"/>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561176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1C954E-3D12-084A-992A-39FD4CC06C9A}"/>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D9721E0C-1572-6540-8597-AD6135BEF06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9AA87DD6-E165-5F44-ACED-020D45F0FD24}"/>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AC7A2BB8-67F6-DA4C-86A3-CA8E94139C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C6EB7B97-F3AA-394E-8404-51036E2F1BC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12652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8C93BBC-9EBA-7847-8922-D625A9B560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372E7E46-95EA-194A-8B8F-CF7F3F45A3DD}"/>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4FBB6CAE-50A9-1548-8C82-7F83F00CD2E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BC06F5A1-2BFF-3A4F-BF5B-64BC951233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chemeClr val="bg1"/>
                </a:solidFill>
                <a:latin typeface="Arial"/>
                <a:cs typeface="Arial"/>
              </a:defRPr>
            </a:lvl1pPr>
          </a:lstStyle>
          <a:p>
            <a:r>
              <a:rPr lang="en-US" dirty="0"/>
              <a:t>Click to edit Master title style</a:t>
            </a:r>
          </a:p>
        </p:txBody>
      </p:sp>
      <p:sp>
        <p:nvSpPr>
          <p:cNvPr id="18"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60433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EBDA5-B536-6241-A2F6-C8B293D3EF32}"/>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552700B7-6EFE-EE4A-8259-7A8B216CE351}"/>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C1230B55-2ED1-2C4C-BBF6-0D68127075D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7D5BF9DC-18DC-D649-88C8-44C6395203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3C95F0B1-DA42-C74A-8278-EB5AC43E983D}"/>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336469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93442A-379B-A148-91EB-97FE0326619B}"/>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088A810C-5417-A74A-A320-E488629DF6B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A8A7A922-16D0-B542-9538-20DC44E46EAC}"/>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B837AA09-5448-7642-B8D0-F2DAD11C5E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C94E3771-D1D9-004A-9D98-2D9EF51138D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586041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88AA6-2C40-6F42-A8D5-91F7DDBB9B0F}"/>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DD63C553-1156-E049-8DC3-18D74C43F776}"/>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2459297D-FB67-9749-A385-B281F79399C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A1DD779F-310F-BE4E-B267-6804D52A90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2C98E41C-FFA0-F648-9AF8-4040D730E94D}"/>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79323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F3477-B7FC-0C41-BF68-44F26E544480}"/>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64FF498-FBAC-3A4D-ABFB-4AEBE9E4E18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3872E0E4-7399-524D-A8EE-3277A5C3C950}"/>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81CC0E5D-906D-E04A-819E-A2819FA059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097E1D7C-9DBF-CE40-829C-1AF6AF551D48}"/>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4270053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8038D-79C7-1245-89F1-5C28DC99F303}"/>
              </a:ext>
            </a:extLst>
          </p:cNvPr>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00EBDA7-43EA-6345-B1AF-0379F03F40E0}"/>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960" dirty="0">
              <a:solidFill>
                <a:srgbClr val="7F7F7F"/>
              </a:solidFill>
              <a:cs typeface="Arial" panose="020B0604020202020204" pitchFamily="34" charset="0"/>
              <a:sym typeface="Arial" panose="020B0604020202020204" pitchFamily="34" charset="0"/>
            </a:endParaRPr>
          </a:p>
        </p:txBody>
      </p:sp>
      <p:pic>
        <p:nvPicPr>
          <p:cNvPr id="6" name="Picture 14">
            <a:extLst>
              <a:ext uri="{FF2B5EF4-FFF2-40B4-BE49-F238E27FC236}">
                <a16:creationId xmlns:a16="http://schemas.microsoft.com/office/drawing/2014/main" id="{E7D6A298-3237-254D-BC83-EF9D046E12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25681" y="607061"/>
            <a:ext cx="1620520"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B82EC217-CC4B-C34B-B05B-336B96CB95C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7F7F7F"/>
                </a:solidFill>
                <a:cs typeface="Arial" panose="020B0604020202020204" pitchFamily="34" charset="0"/>
              </a:rPr>
              <a:t>do.</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is a registered trademark of Blue Cross</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and Blue Shield</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of Minnesota, a nonprofit independent licensee </a:t>
            </a:r>
          </a:p>
          <a:p>
            <a:pPr eaLnBrk="1" hangingPunct="1">
              <a:defRPr/>
            </a:pPr>
            <a:r>
              <a:rPr lang="en-US" altLang="en-US" sz="1280" dirty="0">
                <a:solidFill>
                  <a:srgbClr val="7F7F7F"/>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chemeClr val="tx2"/>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tx2"/>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88970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88D558B-5E5B-3A47-92E0-E203C7CA861F}"/>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5" name="TextBox 4">
            <a:extLst>
              <a:ext uri="{FF2B5EF4-FFF2-40B4-BE49-F238E27FC236}">
                <a16:creationId xmlns:a16="http://schemas.microsoft.com/office/drawing/2014/main" id="{74220A22-5E0A-BB4F-A160-32633344F120}"/>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17" name="Text Placeholder 2"/>
          <p:cNvSpPr>
            <a:spLocks noGrp="1"/>
          </p:cNvSpPr>
          <p:nvPr>
            <p:ph type="body" sz="quarter" idx="11"/>
          </p:nvPr>
        </p:nvSpPr>
        <p:spPr>
          <a:xfrm>
            <a:off x="594293" y="2228644"/>
            <a:ext cx="13433062" cy="4934155"/>
          </a:xfrm>
          <a:prstGeom prst="rect">
            <a:avLst/>
          </a:prstGeom>
        </p:spPr>
        <p:txBody>
          <a:bodyPr vert="horz" lIns="0" tIns="0" rIns="0" bIns="0"/>
          <a:lstStyle>
            <a:lvl1pPr>
              <a:lnSpc>
                <a:spcPct val="120000"/>
              </a:lnSpc>
              <a:buClrTx/>
              <a:defRPr sz="2240">
                <a:solidFill>
                  <a:srgbClr val="003359"/>
                </a:solidFill>
              </a:defRPr>
            </a:lvl1pPr>
            <a:lvl2pPr>
              <a:lnSpc>
                <a:spcPct val="120000"/>
              </a:lnSpc>
              <a:buClrTx/>
              <a:defRPr sz="192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280">
                <a:solidFill>
                  <a:srgbClr val="003359"/>
                </a:solidFill>
              </a:defRPr>
            </a:lvl5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589935" y="184728"/>
            <a:ext cx="11182555" cy="1219200"/>
          </a:xfrm>
          <a:prstGeom prst="rect">
            <a:avLst/>
          </a:prstGeom>
        </p:spPr>
        <p:txBody>
          <a:bodyPr lIns="0" tIns="0" rIns="0" bIns="0" anchor="b"/>
          <a:lstStyle>
            <a:lvl1pPr>
              <a:lnSpc>
                <a:spcPct val="90000"/>
              </a:lnSpc>
              <a:defRPr sz="4160" b="1" i="0" baseline="0">
                <a:solidFill>
                  <a:srgbClr val="003359"/>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501C0736-FBC7-9E4B-A42F-67C4B4954D1F}"/>
              </a:ext>
            </a:extLst>
          </p:cNvPr>
          <p:cNvSpPr>
            <a:spLocks noGrp="1"/>
          </p:cNvSpPr>
          <p:nvPr>
            <p:ph type="sldNum" sz="quarter" idx="12"/>
          </p:nvPr>
        </p:nvSpPr>
        <p:spPr/>
        <p:txBody>
          <a:bodyPr/>
          <a:lstStyle>
            <a:lvl1pPr>
              <a:defRPr/>
            </a:lvl1pPr>
          </a:lstStyle>
          <a:p>
            <a:pPr>
              <a:defRPr/>
            </a:pPr>
            <a:fld id="{C48F720C-6C64-7547-9ECF-C8BB2157669B}" type="slidenum">
              <a:rPr lang="en-US" altLang="en-US"/>
              <a:pPr>
                <a:defRPr/>
              </a:pPr>
              <a:t>‹#›</a:t>
            </a:fld>
            <a:endParaRPr lang="en-US" altLang="en-US" dirty="0"/>
          </a:p>
        </p:txBody>
      </p:sp>
    </p:spTree>
    <p:extLst>
      <p:ext uri="{BB962C8B-B14F-4D97-AF65-F5344CB8AC3E}">
        <p14:creationId xmlns:p14="http://schemas.microsoft.com/office/powerpoint/2010/main" val="2346120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Option 2 Title Co-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1765804" y="1790700"/>
            <a:ext cx="11098790" cy="1760275"/>
          </a:xfrm>
          <a:prstGeom prst="rect">
            <a:avLst/>
          </a:prstGeom>
        </p:spPr>
        <p:txBody>
          <a:bodyPr lIns="91424" tIns="45712" rIns="91424" bIns="45712" anchor="ctr">
            <a:normAutofit/>
          </a:bodyPr>
          <a:lstStyle>
            <a:lvl1pPr algn="ctr">
              <a:lnSpc>
                <a:spcPct val="80000"/>
              </a:lnSpc>
              <a:defRPr sz="4800" b="1" i="0" cap="all">
                <a:solidFill>
                  <a:schemeClr val="tx1"/>
                </a:solidFill>
                <a:latin typeface="Arial Narrow" panose="020B0606020202030204" pitchFamily="34" charset="0"/>
                <a:cs typeface="Arial"/>
              </a:defRPr>
            </a:lvl1pPr>
          </a:lstStyle>
          <a:p>
            <a:r>
              <a:rPr lang="en-US" dirty="0"/>
              <a:t>Click to edit Master title style</a:t>
            </a:r>
          </a:p>
        </p:txBody>
      </p:sp>
      <p:sp>
        <p:nvSpPr>
          <p:cNvPr id="11" name="Text Placeholder 10"/>
          <p:cNvSpPr>
            <a:spLocks noGrp="1"/>
          </p:cNvSpPr>
          <p:nvPr>
            <p:ph type="body" sz="quarter" idx="10"/>
          </p:nvPr>
        </p:nvSpPr>
        <p:spPr bwMode="gray">
          <a:xfrm>
            <a:off x="587191" y="6542233"/>
            <a:ext cx="6740712" cy="281649"/>
          </a:xfrm>
          <a:prstGeom prst="rect">
            <a:avLst/>
          </a:prstGeom>
        </p:spPr>
        <p:txBody>
          <a:bodyPr vert="horz" lIns="91424" tIns="0" rIns="91424" bIns="0" anchor="t"/>
          <a:lstStyle>
            <a:lvl1pPr marL="0" indent="0">
              <a:lnSpc>
                <a:spcPct val="70000"/>
              </a:lnSpc>
              <a:buNone/>
              <a:defRPr sz="1600" baseline="0">
                <a:solidFill>
                  <a:schemeClr val="bg1"/>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13" name="Text Placeholder 12"/>
          <p:cNvSpPr>
            <a:spLocks noGrp="1"/>
          </p:cNvSpPr>
          <p:nvPr>
            <p:ph type="body" sz="quarter" idx="11"/>
          </p:nvPr>
        </p:nvSpPr>
        <p:spPr bwMode="gray">
          <a:xfrm>
            <a:off x="586743" y="6073346"/>
            <a:ext cx="6741160" cy="286758"/>
          </a:xfrm>
          <a:prstGeom prst="rect">
            <a:avLst/>
          </a:prstGeom>
        </p:spPr>
        <p:txBody>
          <a:bodyPr vert="horz" lIns="91424" tIns="45712" rIns="91424" bIns="45712"/>
          <a:lstStyle>
            <a:lvl1pPr marL="0" indent="0">
              <a:lnSpc>
                <a:spcPct val="60000"/>
              </a:lnSpc>
              <a:buNone/>
              <a:defRPr sz="2800">
                <a:solidFill>
                  <a:srgbClr val="FFFFFF"/>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5" name="Picture Placeholder 7"/>
          <p:cNvSpPr>
            <a:spLocks noGrp="1"/>
          </p:cNvSpPr>
          <p:nvPr>
            <p:ph type="pic" sz="quarter" idx="12" hasCustomPrompt="1"/>
          </p:nvPr>
        </p:nvSpPr>
        <p:spPr>
          <a:xfrm>
            <a:off x="11990388" y="361950"/>
            <a:ext cx="2220912" cy="836613"/>
          </a:xfrm>
        </p:spPr>
        <p:txBody>
          <a:bodyPr/>
          <a:lstStyle>
            <a:lvl1pPr marL="0" indent="0" algn="ctr">
              <a:buNone/>
              <a:defRPr>
                <a:solidFill>
                  <a:srgbClr val="000000"/>
                </a:solidFill>
                <a:latin typeface="Arial Narrow" panose="020B0606020202030204" pitchFamily="34" charset="0"/>
              </a:defRPr>
            </a:lvl1pPr>
          </a:lstStyle>
          <a:p>
            <a:r>
              <a:rPr lang="en-US" dirty="0"/>
              <a:t>CLIENT LOGO</a:t>
            </a:r>
          </a:p>
        </p:txBody>
      </p:sp>
      <p:sp>
        <p:nvSpPr>
          <p:cNvPr id="6"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359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0CE9EF16-607F-FF4B-97E6-BFFC5EB3E3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738D8D73-7CA2-F641-8E64-ED97451D3FF0}"/>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pic>
        <p:nvPicPr>
          <p:cNvPr id="6" name="Picture 13">
            <a:extLst>
              <a:ext uri="{FF2B5EF4-FFF2-40B4-BE49-F238E27FC236}">
                <a16:creationId xmlns:a16="http://schemas.microsoft.com/office/drawing/2014/main" id="{49BA32DD-E0FD-0E42-8CCF-F10E0D01EB5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8C152448-E7B3-9546-9B0E-DFB6C5E23AAF}"/>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a:t>
            </a:r>
          </a:p>
        </p:txBody>
      </p:sp>
      <p:sp>
        <p:nvSpPr>
          <p:cNvPr id="12"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443509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hoto #2)">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106B7037-66D5-2843-BDDE-28AA5C7119C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41F4CEA-AF84-4047-A083-8CDC420A0DAA}"/>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50DAB439-AE66-8D44-9421-641DE5B7703B}"/>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E4274687-F028-764B-BBB2-A48CAF84CC7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FFFFF"/>
                </a:solidFill>
                <a:latin typeface="Arial"/>
                <a:cs typeface="Arial"/>
              </a:defRPr>
            </a:lvl1pPr>
          </a:lstStyle>
          <a:p>
            <a:r>
              <a:rPr lang="en-US" dirty="0"/>
              <a:t>Click to edit Master title style</a:t>
            </a:r>
          </a:p>
        </p:txBody>
      </p:sp>
      <p:sp>
        <p:nvSpPr>
          <p:cNvPr id="17"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rgbClr val="FFFFFF"/>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28849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8C93BBC-9EBA-7847-8922-D625A9B5600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372E7E46-95EA-194A-8B8F-CF7F3F45A3DD}"/>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4FBB6CAE-50A9-1548-8C82-7F83F00CD2E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BC06F5A1-2BFF-3A4F-BF5B-64BC9512334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chemeClr val="bg1"/>
                </a:solidFill>
                <a:latin typeface="Arial"/>
                <a:cs typeface="Arial"/>
              </a:defRPr>
            </a:lvl1pPr>
          </a:lstStyle>
          <a:p>
            <a:r>
              <a:rPr lang="en-US" dirty="0"/>
              <a:t>Click to edit Master title style</a:t>
            </a:r>
          </a:p>
        </p:txBody>
      </p:sp>
      <p:sp>
        <p:nvSpPr>
          <p:cNvPr id="18"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00591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CC72B6AB-4AA0-8849-8145-D8096E5ECC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EF500BEF-9E7F-CA4E-9EF9-E7FDC1FDA58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62E3D0AA-27AB-134D-9AE6-C1969BF0CA83}"/>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D655DD8A-56B2-654C-BD9B-70CA134D2F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8"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25240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CC72B6AB-4AA0-8849-8145-D8096E5ECCF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EF500BEF-9E7F-CA4E-9EF9-E7FDC1FDA58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62E3D0AA-27AB-134D-9AE6-C1969BF0CA83}"/>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D655DD8A-56B2-654C-BD9B-70CA134D2FC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8"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9440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CF9E3D-7EBB-CF45-8D47-2DCF1ACABA1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2701"/>
            <a:ext cx="14630400" cy="824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162AB42-8249-A84D-9AFD-9E6CFC60ABA9}"/>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FDA29386-F89D-354A-A24E-70FF7815D8A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8" name="Picture 13">
            <a:extLst>
              <a:ext uri="{FF2B5EF4-FFF2-40B4-BE49-F238E27FC236}">
                <a16:creationId xmlns:a16="http://schemas.microsoft.com/office/drawing/2014/main" id="{8F239BE4-935E-A448-A50A-832D3CA882C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0" name="Freeform 9">
            <a:extLst>
              <a:ext uri="{FF2B5EF4-FFF2-40B4-BE49-F238E27FC236}">
                <a16:creationId xmlns:a16="http://schemas.microsoft.com/office/drawing/2014/main" id="{5D8FD762-4223-AE4A-96BA-A932E1468D4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Tree>
    <p:extLst>
      <p:ext uri="{BB962C8B-B14F-4D97-AF65-F5344CB8AC3E}">
        <p14:creationId xmlns:p14="http://schemas.microsoft.com/office/powerpoint/2010/main" val="264022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ED5298-4572-2E44-B0B7-D98BF68807F8}"/>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F162AB42-8249-A84D-9AFD-9E6CFC60ABA9}"/>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FDA29386-F89D-354A-A24E-70FF7815D8A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A2E0F6F2-E854-5145-8E7D-23C1A8C302F2}"/>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8F239BE4-935E-A448-A50A-832D3CA882C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53336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5BF35-1989-6849-A9FA-0C2867D6A627}"/>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72494827-06B7-D04D-91AD-EFA493219293}"/>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4998B3AA-AE53-1140-9EF3-91585CB93041}"/>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3DACBE38-BF76-704D-A8F9-7C20F4F925F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B2105DF3-1540-EC4D-9633-BF60451B038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09887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04A38E-38DF-7E41-91DF-F72D2E6C2305}"/>
              </a:ext>
            </a:extLst>
          </p:cNvPr>
          <p:cNvSpPr/>
          <p:nvPr userDrawn="1"/>
        </p:nvSpPr>
        <p:spPr>
          <a:xfrm>
            <a:off x="-1196341" y="-2321559"/>
            <a:ext cx="18902682" cy="10632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92513F7B-53AA-7E47-AC31-E0895A8EFCCB}"/>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636466"/>
                </a:solidFill>
                <a:cs typeface="Arial" panose="020B0604020202020204" pitchFamily="34" charset="0"/>
              </a:rPr>
              <a:t>Confidential and proprietary. </a:t>
            </a:r>
            <a:endParaRPr lang="en-US" altLang="en-US" sz="960" dirty="0">
              <a:solidFill>
                <a:srgbClr val="636466"/>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34F82843-54B6-514F-BBA8-77BE312D764B}"/>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636466"/>
                </a:solidFill>
                <a:cs typeface="Arial" panose="020B0604020202020204" pitchFamily="34" charset="0"/>
              </a:rPr>
              <a:t>do.</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is a registered trademark of Blue Cross</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and Blue Shield</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of Minnesota, a nonprofit independent licensee </a:t>
            </a:r>
          </a:p>
          <a:p>
            <a:pPr eaLnBrk="1" hangingPunct="1">
              <a:defRPr/>
            </a:pPr>
            <a:r>
              <a:rPr lang="en-US" altLang="en-US" sz="1280" dirty="0">
                <a:solidFill>
                  <a:srgbClr val="636466"/>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E8F9143F-4F3A-AF4D-897F-4BBAD1E9F311}"/>
              </a:ext>
            </a:extLst>
          </p:cNvPr>
          <p:cNvSpPr/>
          <p:nvPr userDrawn="1"/>
        </p:nvSpPr>
        <p:spPr>
          <a:xfrm>
            <a:off x="-322580" y="162560"/>
            <a:ext cx="7233922"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4">
            <a:extLst>
              <a:ext uri="{FF2B5EF4-FFF2-40B4-BE49-F238E27FC236}">
                <a16:creationId xmlns:a16="http://schemas.microsoft.com/office/drawing/2014/main" id="{4039F70D-DE0E-FC44-9E4B-D3F3C505FE2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1"/>
            <a:ext cx="1623059" cy="140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636466"/>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665719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141CAD-3F02-6545-B11E-A00B1A6A8F12}"/>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448109AE-F4B5-334C-B2E3-E7ABFD489E02}"/>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10E4B2F5-8D2E-6645-9DBB-27864140DC0F}"/>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4C26908C-E0D9-2240-A651-6AC0F37B67CC}"/>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8" name="TextBox 7">
            <a:extLst>
              <a:ext uri="{FF2B5EF4-FFF2-40B4-BE49-F238E27FC236}">
                <a16:creationId xmlns:a16="http://schemas.microsoft.com/office/drawing/2014/main" id="{85F59C0D-EDFB-E243-831E-A1BF8588D767}"/>
              </a:ext>
            </a:extLst>
          </p:cNvPr>
          <p:cNvSpPr txBox="1"/>
          <p:nvPr userDrawn="1"/>
        </p:nvSpPr>
        <p:spPr>
          <a:xfrm>
            <a:off x="19050000" y="2910840"/>
            <a:ext cx="0" cy="0"/>
          </a:xfrm>
          <a:prstGeom prst="rect">
            <a:avLst/>
          </a:prstGeom>
        </p:spPr>
        <p:txBody>
          <a:bodyPr wrap="none">
            <a:normAutofit fontScale="25000" lnSpcReduction="20000"/>
          </a:bodyPr>
          <a:lstStyle/>
          <a:p>
            <a:pPr>
              <a:defRPr/>
            </a:pPr>
            <a:endParaRPr lang="en-US" sz="2400" dirty="0"/>
          </a:p>
        </p:txBody>
      </p:sp>
      <p:pic>
        <p:nvPicPr>
          <p:cNvPr id="9" name="Picture 13">
            <a:extLst>
              <a:ext uri="{FF2B5EF4-FFF2-40B4-BE49-F238E27FC236}">
                <a16:creationId xmlns:a16="http://schemas.microsoft.com/office/drawing/2014/main" id="{74BAF814-0A25-3047-928E-AFE4AD2E3DD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295607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BB6C5-6608-C147-BD39-CD049C73FED1}"/>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1D56469-80EF-D149-B5EC-B3896645ED3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27F944C3-6781-A743-A12C-CE8C7738B1B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58B2EEFA-8217-D947-9577-3F6C15C3BDA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D6CE300B-357E-0F4E-B470-3A014880BFD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3696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027B6-3E7D-6345-9F14-23711BE3BE8E}"/>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E12545F8-49C1-6C46-9AFD-DEFBBFD628F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12927D12-2054-1D42-908A-F98883FB6BB2}"/>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9F68552F-F627-6B46-9ABF-8BD6E252F23D}"/>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CC425542-FAF3-EA49-A5AD-B9D08E76E24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0025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No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F6A70-6BF0-844F-B3EC-46FECAE0BE3F}"/>
              </a:ext>
            </a:extLst>
          </p:cNvPr>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Freeform 4">
            <a:extLst>
              <a:ext uri="{FF2B5EF4-FFF2-40B4-BE49-F238E27FC236}">
                <a16:creationId xmlns:a16="http://schemas.microsoft.com/office/drawing/2014/main" id="{90D03200-FC1A-7546-891B-30BE932B0FE5}"/>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6" name="Rectangle 10">
            <a:extLst>
              <a:ext uri="{FF2B5EF4-FFF2-40B4-BE49-F238E27FC236}">
                <a16:creationId xmlns:a16="http://schemas.microsoft.com/office/drawing/2014/main" id="{49CED9DE-CBB6-074A-B6D3-9B7723C10225}"/>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7F7F7F"/>
                </a:solidFill>
                <a:cs typeface="Arial" panose="020B0604020202020204" pitchFamily="34" charset="0"/>
              </a:rPr>
              <a:t>do.</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is a registered trademark of Blue Cross</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and Blue Shield</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of Minnesota, a nonprofit independent licensee </a:t>
            </a:r>
          </a:p>
          <a:p>
            <a:pPr eaLnBrk="1" hangingPunct="1">
              <a:defRPr/>
            </a:pPr>
            <a:r>
              <a:rPr lang="en-US" altLang="en-US" sz="1280" dirty="0">
                <a:solidFill>
                  <a:srgbClr val="7F7F7F"/>
                </a:solidFill>
                <a:cs typeface="Arial" panose="020B0604020202020204" pitchFamily="34" charset="0"/>
              </a:rPr>
              <a:t>of the Blue Cross and Blue Shield Association.</a:t>
            </a:r>
          </a:p>
        </p:txBody>
      </p:sp>
      <p:sp>
        <p:nvSpPr>
          <p:cNvPr id="7" name="Rectangle 10">
            <a:extLst>
              <a:ext uri="{FF2B5EF4-FFF2-40B4-BE49-F238E27FC236}">
                <a16:creationId xmlns:a16="http://schemas.microsoft.com/office/drawing/2014/main" id="{DCD210FC-1532-884B-9D54-58A2CE921AD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960" dirty="0">
              <a:solidFill>
                <a:srgbClr val="7F7F7F"/>
              </a:solidFill>
              <a:cs typeface="Arial" panose="020B0604020202020204" pitchFamily="34" charset="0"/>
              <a:sym typeface="Arial" panose="020B0604020202020204" pitchFamily="34" charset="0"/>
            </a:endParaRPr>
          </a:p>
        </p:txBody>
      </p:sp>
      <p:pic>
        <p:nvPicPr>
          <p:cNvPr id="8" name="Picture 13">
            <a:extLst>
              <a:ext uri="{FF2B5EF4-FFF2-40B4-BE49-F238E27FC236}">
                <a16:creationId xmlns:a16="http://schemas.microsoft.com/office/drawing/2014/main" id="{3F1701D8-1002-8247-9D83-9A6D06C788C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chemeClr val="tx2"/>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tx2"/>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2052189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757E907F-4547-0C4C-AD45-691DAB879BB1}"/>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5" name="TextBox 4">
            <a:extLst>
              <a:ext uri="{FF2B5EF4-FFF2-40B4-BE49-F238E27FC236}">
                <a16:creationId xmlns:a16="http://schemas.microsoft.com/office/drawing/2014/main" id="{9FFE9D3E-E7B1-D14D-A521-EDDDAC3D2C37}"/>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17"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589934" y="584800"/>
            <a:ext cx="11158720" cy="1225712"/>
          </a:xfrm>
          <a:prstGeom prst="rect">
            <a:avLst/>
          </a:prstGeom>
        </p:spPr>
        <p:txBody>
          <a:bodyPr lIns="0" tIns="0" rIns="0" bIns="0" anchor="t" anchorCtr="0"/>
          <a:lstStyle>
            <a:lvl1pPr>
              <a:lnSpc>
                <a:spcPct val="90000"/>
              </a:lnSpc>
              <a:defRPr sz="3840" b="1" i="0" baseline="0">
                <a:solidFill>
                  <a:schemeClr val="accent2"/>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2F6640D9-5188-F446-A9AF-D329BA3E9841}"/>
              </a:ext>
            </a:extLst>
          </p:cNvPr>
          <p:cNvSpPr>
            <a:spLocks noGrp="1"/>
          </p:cNvSpPr>
          <p:nvPr>
            <p:ph type="sldNum" sz="quarter" idx="12"/>
          </p:nvPr>
        </p:nvSpPr>
        <p:spPr/>
        <p:txBody>
          <a:bodyPr/>
          <a:lstStyle>
            <a:lvl1pPr>
              <a:defRPr/>
            </a:lvl1pPr>
          </a:lstStyle>
          <a:p>
            <a:pPr>
              <a:defRPr/>
            </a:pPr>
            <a:fld id="{1D7D11C3-1C82-FB4E-9DBF-71695A02DE95}" type="slidenum">
              <a:rPr lang="en-US" altLang="en-US"/>
              <a:pPr>
                <a:defRPr/>
              </a:pPr>
              <a:t>‹#›</a:t>
            </a:fld>
            <a:endParaRPr lang="en-US" altLang="en-US" dirty="0"/>
          </a:p>
        </p:txBody>
      </p:sp>
    </p:spTree>
    <p:extLst>
      <p:ext uri="{BB962C8B-B14F-4D97-AF65-F5344CB8AC3E}">
        <p14:creationId xmlns:p14="http://schemas.microsoft.com/office/powerpoint/2010/main" val="384409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CF9E3D-7EBB-CF45-8D47-2DCF1ACABA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1"/>
            <a:ext cx="14630400" cy="824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162AB42-8249-A84D-9AFD-9E6CFC60ABA9}"/>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FDA29386-F89D-354A-A24E-70FF7815D8A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8" name="Picture 13">
            <a:extLst>
              <a:ext uri="{FF2B5EF4-FFF2-40B4-BE49-F238E27FC236}">
                <a16:creationId xmlns:a16="http://schemas.microsoft.com/office/drawing/2014/main" id="{8F239BE4-935E-A448-A50A-832D3CA882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0" name="Freeform 9">
            <a:extLst>
              <a:ext uri="{FF2B5EF4-FFF2-40B4-BE49-F238E27FC236}">
                <a16:creationId xmlns:a16="http://schemas.microsoft.com/office/drawing/2014/main" id="{5D8FD762-4223-AE4A-96BA-A932E1468D4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Tree>
    <p:extLst>
      <p:ext uri="{BB962C8B-B14F-4D97-AF65-F5344CB8AC3E}">
        <p14:creationId xmlns:p14="http://schemas.microsoft.com/office/powerpoint/2010/main" val="81859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12D11B71-9D96-0F4C-8A45-43889C8A239F}"/>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7" name="Text Placeholder 2"/>
          <p:cNvSpPr>
            <a:spLocks noGrp="1"/>
          </p:cNvSpPr>
          <p:nvPr>
            <p:ph type="body" sz="quarter" idx="13"/>
          </p:nvPr>
        </p:nvSpPr>
        <p:spPr>
          <a:xfrm>
            <a:off x="594293" y="7197214"/>
            <a:ext cx="13433062" cy="349045"/>
          </a:xfrm>
          <a:prstGeom prst="rect">
            <a:avLst/>
          </a:prstGeom>
        </p:spPr>
        <p:txBody>
          <a:bodyPr vert="horz" lIns="0" tIns="0" rIns="0" bIns="0" anchor="b"/>
          <a:lstStyle>
            <a:lvl1pPr marL="0" indent="0" algn="l">
              <a:lnSpc>
                <a:spcPct val="120000"/>
              </a:lnSpc>
              <a:buClrTx/>
              <a:buNone/>
              <a:defRPr sz="1280">
                <a:solidFill>
                  <a:schemeClr val="bg1">
                    <a:lumMod val="50000"/>
                  </a:schemeClr>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a:t>Click to edit Master text styles</a:t>
            </a:r>
          </a:p>
        </p:txBody>
      </p:sp>
      <p:sp>
        <p:nvSpPr>
          <p:cNvPr id="11" name="Title 1"/>
          <p:cNvSpPr>
            <a:spLocks noGrp="1"/>
          </p:cNvSpPr>
          <p:nvPr>
            <p:ph type="title"/>
          </p:nvPr>
        </p:nvSpPr>
        <p:spPr>
          <a:xfrm>
            <a:off x="589934" y="184730"/>
            <a:ext cx="11177194" cy="1219197"/>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5" name="Text Placeholder 2"/>
          <p:cNvSpPr>
            <a:spLocks noGrp="1"/>
          </p:cNvSpPr>
          <p:nvPr>
            <p:ph type="body" sz="quarter" idx="11"/>
          </p:nvPr>
        </p:nvSpPr>
        <p:spPr>
          <a:xfrm>
            <a:off x="594293" y="2245334"/>
            <a:ext cx="13433062"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9AC2416B-3D11-4447-804B-FAF7FB27050A}"/>
              </a:ext>
            </a:extLst>
          </p:cNvPr>
          <p:cNvSpPr>
            <a:spLocks noGrp="1"/>
          </p:cNvSpPr>
          <p:nvPr>
            <p:ph type="sldNum" sz="quarter" idx="14"/>
          </p:nvPr>
        </p:nvSpPr>
        <p:spPr/>
        <p:txBody>
          <a:bodyPr/>
          <a:lstStyle>
            <a:lvl1pPr>
              <a:defRPr/>
            </a:lvl1pPr>
          </a:lstStyle>
          <a:p>
            <a:pPr>
              <a:defRPr/>
            </a:pPr>
            <a:fld id="{436A7D7C-0E76-594A-9B45-F72CB5A9756A}" type="slidenum">
              <a:rPr lang="en-US" altLang="en-US"/>
              <a:pPr>
                <a:defRPr/>
              </a:pPr>
              <a:t>‹#›</a:t>
            </a:fld>
            <a:endParaRPr lang="en-US" altLang="en-US" dirty="0"/>
          </a:p>
        </p:txBody>
      </p:sp>
    </p:spTree>
    <p:extLst>
      <p:ext uri="{BB962C8B-B14F-4D97-AF65-F5344CB8AC3E}">
        <p14:creationId xmlns:p14="http://schemas.microsoft.com/office/powerpoint/2010/main" val="2000512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1 Column with Image)">
    <p:spTree>
      <p:nvGrpSpPr>
        <p:cNvPr id="1" name=""/>
        <p:cNvGrpSpPr/>
        <p:nvPr/>
      </p:nvGrpSpPr>
      <p:grpSpPr>
        <a:xfrm>
          <a:off x="0" y="0"/>
          <a:ext cx="0" cy="0"/>
          <a:chOff x="0" y="0"/>
          <a:chExt cx="0" cy="0"/>
        </a:xfrm>
      </p:grpSpPr>
      <p:sp>
        <p:nvSpPr>
          <p:cNvPr id="17" name="Picture Placeholder 15"/>
          <p:cNvSpPr>
            <a:spLocks noGrp="1"/>
          </p:cNvSpPr>
          <p:nvPr>
            <p:ph type="pic" sz="quarter" idx="19"/>
          </p:nvPr>
        </p:nvSpPr>
        <p:spPr>
          <a:xfrm>
            <a:off x="8735907" y="2250018"/>
            <a:ext cx="5329198" cy="4972194"/>
          </a:xfrm>
          <a:prstGeom prst="rect">
            <a:avLst/>
          </a:prstGeom>
        </p:spPr>
        <p:txBody>
          <a:bodyPr vert="horz"/>
          <a:lstStyle/>
          <a:p>
            <a:pPr lvl="0"/>
            <a:endParaRPr lang="en-US" noProof="0" dirty="0"/>
          </a:p>
        </p:txBody>
      </p:sp>
      <p:sp>
        <p:nvSpPr>
          <p:cNvPr id="11" name="Title 1"/>
          <p:cNvSpPr>
            <a:spLocks noGrp="1"/>
          </p:cNvSpPr>
          <p:nvPr>
            <p:ph type="title"/>
          </p:nvPr>
        </p:nvSpPr>
        <p:spPr>
          <a:xfrm>
            <a:off x="589935" y="185922"/>
            <a:ext cx="11208776" cy="1218006"/>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3" name="Text Placeholder 2"/>
          <p:cNvSpPr>
            <a:spLocks noGrp="1"/>
          </p:cNvSpPr>
          <p:nvPr>
            <p:ph type="body" sz="quarter" idx="11"/>
          </p:nvPr>
        </p:nvSpPr>
        <p:spPr>
          <a:xfrm>
            <a:off x="594294" y="2245334"/>
            <a:ext cx="7533707" cy="4983018"/>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3AC8A75D-D005-D742-941A-350F8AA47390}"/>
              </a:ext>
            </a:extLst>
          </p:cNvPr>
          <p:cNvSpPr>
            <a:spLocks noGrp="1"/>
          </p:cNvSpPr>
          <p:nvPr>
            <p:ph type="sldNum" sz="quarter" idx="20"/>
          </p:nvPr>
        </p:nvSpPr>
        <p:spPr/>
        <p:txBody>
          <a:bodyPr/>
          <a:lstStyle>
            <a:lvl1pPr>
              <a:defRPr/>
            </a:lvl1pPr>
          </a:lstStyle>
          <a:p>
            <a:pPr>
              <a:defRPr/>
            </a:pPr>
            <a:fld id="{44C9A499-AC99-2242-9804-DA7A00859EEB}" type="slidenum">
              <a:rPr lang="en-US" altLang="en-US"/>
              <a:pPr>
                <a:defRPr/>
              </a:pPr>
              <a:t>‹#›</a:t>
            </a:fld>
            <a:endParaRPr lang="en-US" altLang="en-US" dirty="0"/>
          </a:p>
        </p:txBody>
      </p:sp>
    </p:spTree>
    <p:extLst>
      <p:ext uri="{BB962C8B-B14F-4D97-AF65-F5344CB8AC3E}">
        <p14:creationId xmlns:p14="http://schemas.microsoft.com/office/powerpoint/2010/main" val="3402281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er)">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93E06728-2E39-DF41-8619-94B30A715748}"/>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6" name="TextBox 5">
            <a:extLst>
              <a:ext uri="{FF2B5EF4-FFF2-40B4-BE49-F238E27FC236}">
                <a16:creationId xmlns:a16="http://schemas.microsoft.com/office/drawing/2014/main" id="{F5CF6452-A5CA-8C47-B357-076B355F61E9}"/>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8" name="TextBox 7">
            <a:extLst>
              <a:ext uri="{FF2B5EF4-FFF2-40B4-BE49-F238E27FC236}">
                <a16:creationId xmlns:a16="http://schemas.microsoft.com/office/drawing/2014/main" id="{476E84D3-E74B-FF4C-B017-4C697587F104}"/>
              </a:ext>
            </a:extLst>
          </p:cNvPr>
          <p:cNvSpPr txBox="1"/>
          <p:nvPr userDrawn="1"/>
        </p:nvSpPr>
        <p:spPr>
          <a:xfrm>
            <a:off x="12692381" y="1602741"/>
            <a:ext cx="0" cy="0"/>
          </a:xfrm>
          <a:prstGeom prst="rect">
            <a:avLst/>
          </a:prstGeom>
        </p:spPr>
        <p:txBody>
          <a:bodyPr wrap="none">
            <a:normAutofit fontScale="25000" lnSpcReduction="20000"/>
          </a:bodyPr>
          <a:lstStyle/>
          <a:p>
            <a:pPr>
              <a:defRPr/>
            </a:pPr>
            <a:endParaRPr lang="en-US" sz="2400" dirty="0"/>
          </a:p>
        </p:txBody>
      </p:sp>
      <p:sp>
        <p:nvSpPr>
          <p:cNvPr id="7" name="Text Placeholder 2"/>
          <p:cNvSpPr>
            <a:spLocks noGrp="1"/>
          </p:cNvSpPr>
          <p:nvPr>
            <p:ph type="body" sz="quarter" idx="14"/>
          </p:nvPr>
        </p:nvSpPr>
        <p:spPr>
          <a:xfrm>
            <a:off x="589049" y="2241103"/>
            <a:ext cx="13436216"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1" name="Title 1"/>
          <p:cNvSpPr>
            <a:spLocks noGrp="1"/>
          </p:cNvSpPr>
          <p:nvPr>
            <p:ph type="title"/>
          </p:nvPr>
        </p:nvSpPr>
        <p:spPr>
          <a:xfrm>
            <a:off x="589935" y="197838"/>
            <a:ext cx="11195666" cy="120609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5" name="Text Placeholder 2"/>
          <p:cNvSpPr>
            <a:spLocks noGrp="1"/>
          </p:cNvSpPr>
          <p:nvPr>
            <p:ph type="body" sz="quarter" idx="16"/>
          </p:nvPr>
        </p:nvSpPr>
        <p:spPr>
          <a:xfrm>
            <a:off x="594293" y="3290529"/>
            <a:ext cx="13433062"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F59EA28C-868D-4041-9B63-F1ADF875BD6A}"/>
              </a:ext>
            </a:extLst>
          </p:cNvPr>
          <p:cNvSpPr>
            <a:spLocks noGrp="1"/>
          </p:cNvSpPr>
          <p:nvPr>
            <p:ph type="sldNum" sz="quarter" idx="17"/>
          </p:nvPr>
        </p:nvSpPr>
        <p:spPr/>
        <p:txBody>
          <a:bodyPr/>
          <a:lstStyle>
            <a:lvl1pPr>
              <a:defRPr/>
            </a:lvl1pPr>
          </a:lstStyle>
          <a:p>
            <a:pPr>
              <a:defRPr/>
            </a:pPr>
            <a:fld id="{A32901DC-CBAA-2744-B3CF-16E4A8CEB888}" type="slidenum">
              <a:rPr lang="en-US" altLang="en-US"/>
              <a:pPr>
                <a:defRPr/>
              </a:pPr>
              <a:t>‹#›</a:t>
            </a:fld>
            <a:endParaRPr lang="en-US" altLang="en-US" dirty="0"/>
          </a:p>
        </p:txBody>
      </p:sp>
    </p:spTree>
    <p:extLst>
      <p:ext uri="{BB962C8B-B14F-4D97-AF65-F5344CB8AC3E}">
        <p14:creationId xmlns:p14="http://schemas.microsoft.com/office/powerpoint/2010/main" val="1583368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s)">
    <p:spTree>
      <p:nvGrpSpPr>
        <p:cNvPr id="1" name=""/>
        <p:cNvGrpSpPr/>
        <p:nvPr/>
      </p:nvGrpSpPr>
      <p:grpSpPr>
        <a:xfrm>
          <a:off x="0" y="0"/>
          <a:ext cx="0" cy="0"/>
          <a:chOff x="0" y="0"/>
          <a:chExt cx="0" cy="0"/>
        </a:xfrm>
      </p:grpSpPr>
      <p:sp>
        <p:nvSpPr>
          <p:cNvPr id="16" name="Title 1"/>
          <p:cNvSpPr>
            <a:spLocks noGrp="1"/>
          </p:cNvSpPr>
          <p:nvPr>
            <p:ph type="title"/>
          </p:nvPr>
        </p:nvSpPr>
        <p:spPr>
          <a:xfrm>
            <a:off x="589935" y="197838"/>
            <a:ext cx="11234995" cy="120609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24" name="Text Placeholder 2"/>
          <p:cNvSpPr>
            <a:spLocks noGrp="1"/>
          </p:cNvSpPr>
          <p:nvPr>
            <p:ph type="body" sz="quarter" idx="20"/>
          </p:nvPr>
        </p:nvSpPr>
        <p:spPr>
          <a:xfrm>
            <a:off x="589050" y="2241103"/>
            <a:ext cx="6460230"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25" name="Text Placeholder 2"/>
          <p:cNvSpPr>
            <a:spLocks noGrp="1"/>
          </p:cNvSpPr>
          <p:nvPr>
            <p:ph type="body" sz="quarter" idx="21"/>
          </p:nvPr>
        </p:nvSpPr>
        <p:spPr>
          <a:xfrm>
            <a:off x="594293" y="3290529"/>
            <a:ext cx="645871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sz="quarter" idx="22"/>
          </p:nvPr>
        </p:nvSpPr>
        <p:spPr>
          <a:xfrm>
            <a:off x="7576507" y="2241103"/>
            <a:ext cx="6460230"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29" name="Text Placeholder 2"/>
          <p:cNvSpPr>
            <a:spLocks noGrp="1"/>
          </p:cNvSpPr>
          <p:nvPr>
            <p:ph type="body" sz="quarter" idx="23"/>
          </p:nvPr>
        </p:nvSpPr>
        <p:spPr>
          <a:xfrm>
            <a:off x="7581750" y="3290529"/>
            <a:ext cx="645871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
            <a:extLst>
              <a:ext uri="{FF2B5EF4-FFF2-40B4-BE49-F238E27FC236}">
                <a16:creationId xmlns:a16="http://schemas.microsoft.com/office/drawing/2014/main" id="{BBA66F90-C38C-FF44-963F-CD0D6B0C6BB0}"/>
              </a:ext>
            </a:extLst>
          </p:cNvPr>
          <p:cNvSpPr>
            <a:spLocks noGrp="1"/>
          </p:cNvSpPr>
          <p:nvPr>
            <p:ph type="sldNum" sz="quarter" idx="24"/>
          </p:nvPr>
        </p:nvSpPr>
        <p:spPr/>
        <p:txBody>
          <a:bodyPr/>
          <a:lstStyle>
            <a:lvl1pPr>
              <a:defRPr/>
            </a:lvl1pPr>
          </a:lstStyle>
          <a:p>
            <a:pPr>
              <a:defRPr/>
            </a:pPr>
            <a:fld id="{B412528D-A165-9340-9E1C-94CBAC1DEE95}" type="slidenum">
              <a:rPr lang="en-US" altLang="en-US"/>
              <a:pPr>
                <a:defRPr/>
              </a:pPr>
              <a:t>‹#›</a:t>
            </a:fld>
            <a:endParaRPr lang="en-US" altLang="en-US" dirty="0"/>
          </a:p>
        </p:txBody>
      </p:sp>
    </p:spTree>
    <p:extLst>
      <p:ext uri="{BB962C8B-B14F-4D97-AF65-F5344CB8AC3E}">
        <p14:creationId xmlns:p14="http://schemas.microsoft.com/office/powerpoint/2010/main" val="594438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 and Image)">
    <p:spTree>
      <p:nvGrpSpPr>
        <p:cNvPr id="1" name=""/>
        <p:cNvGrpSpPr/>
        <p:nvPr/>
      </p:nvGrpSpPr>
      <p:grpSpPr>
        <a:xfrm>
          <a:off x="0" y="0"/>
          <a:ext cx="0" cy="0"/>
          <a:chOff x="0" y="0"/>
          <a:chExt cx="0" cy="0"/>
        </a:xfrm>
      </p:grpSpPr>
      <p:sp>
        <p:nvSpPr>
          <p:cNvPr id="10" name="Title 1"/>
          <p:cNvSpPr>
            <a:spLocks noGrp="1"/>
          </p:cNvSpPr>
          <p:nvPr>
            <p:ph type="title"/>
          </p:nvPr>
        </p:nvSpPr>
        <p:spPr>
          <a:xfrm>
            <a:off x="589935" y="190129"/>
            <a:ext cx="11130117" cy="1213800"/>
          </a:xfrm>
          <a:prstGeom prst="rect">
            <a:avLst/>
          </a:prstGeom>
        </p:spPr>
        <p:txBody>
          <a:bodyPr lIns="0" tIns="0" rIns="0" bIns="0" anchor="b"/>
          <a:lstStyle>
            <a:lvl1pPr>
              <a:lnSpc>
                <a:spcPct val="90000"/>
              </a:lnSpc>
              <a:defRPr sz="4160" b="1" i="0" baseline="0">
                <a:solidFill>
                  <a:schemeClr val="accent2"/>
                </a:solidFill>
                <a:latin typeface="Arial"/>
                <a:cs typeface="Arial"/>
              </a:defRPr>
            </a:lvl1pPr>
          </a:lstStyle>
          <a:p>
            <a:r>
              <a:rPr lang="en-US" dirty="0"/>
              <a:t>Click to edit Master title style</a:t>
            </a:r>
          </a:p>
        </p:txBody>
      </p:sp>
      <p:sp>
        <p:nvSpPr>
          <p:cNvPr id="13" name="Picture Placeholder 15"/>
          <p:cNvSpPr>
            <a:spLocks noGrp="1"/>
          </p:cNvSpPr>
          <p:nvPr>
            <p:ph type="pic" sz="quarter" idx="22"/>
          </p:nvPr>
        </p:nvSpPr>
        <p:spPr>
          <a:xfrm>
            <a:off x="8735907" y="2250018"/>
            <a:ext cx="5329198" cy="4972194"/>
          </a:xfrm>
          <a:prstGeom prst="rect">
            <a:avLst/>
          </a:prstGeom>
        </p:spPr>
        <p:txBody>
          <a:bodyPr vert="horz"/>
          <a:lstStyle/>
          <a:p>
            <a:pPr lvl="0"/>
            <a:endParaRPr lang="en-US" noProof="0" dirty="0"/>
          </a:p>
        </p:txBody>
      </p:sp>
      <p:sp>
        <p:nvSpPr>
          <p:cNvPr id="18" name="Text Placeholder 2"/>
          <p:cNvSpPr>
            <a:spLocks noGrp="1"/>
          </p:cNvSpPr>
          <p:nvPr>
            <p:ph type="body" sz="quarter" idx="23"/>
          </p:nvPr>
        </p:nvSpPr>
        <p:spPr>
          <a:xfrm>
            <a:off x="589049" y="2241103"/>
            <a:ext cx="7640378" cy="892110"/>
          </a:xfrm>
          <a:prstGeom prst="rect">
            <a:avLst/>
          </a:prstGeom>
        </p:spPr>
        <p:txBody>
          <a:bodyPr vert="horz" lIns="0" tIns="0" rIns="0" bIns="0" anchor="ctr"/>
          <a:lstStyle>
            <a:lvl1pPr marL="0" indent="0">
              <a:lnSpc>
                <a:spcPct val="120000"/>
              </a:lnSpc>
              <a:buClrTx/>
              <a:buNone/>
              <a:defRPr sz="2560" b="1">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
        <p:nvSpPr>
          <p:cNvPr id="19" name="Text Placeholder 2"/>
          <p:cNvSpPr>
            <a:spLocks noGrp="1"/>
          </p:cNvSpPr>
          <p:nvPr>
            <p:ph type="body" sz="quarter" idx="24"/>
          </p:nvPr>
        </p:nvSpPr>
        <p:spPr>
          <a:xfrm>
            <a:off x="594292" y="3290529"/>
            <a:ext cx="7638584" cy="3937822"/>
          </a:xfrm>
          <a:prstGeom prst="rect">
            <a:avLst/>
          </a:prstGeom>
        </p:spPr>
        <p:txBody>
          <a:bodyPr vert="horz" lIns="0" tIns="0" rIns="0" bIns="0"/>
          <a:lstStyle>
            <a:lvl1pPr>
              <a:lnSpc>
                <a:spcPct val="120000"/>
              </a:lnSpc>
              <a:buClrTx/>
              <a:defRPr sz="2880">
                <a:solidFill>
                  <a:srgbClr val="636466"/>
                </a:solidFill>
              </a:defRPr>
            </a:lvl1pPr>
            <a:lvl2pPr>
              <a:lnSpc>
                <a:spcPct val="120000"/>
              </a:lnSpc>
              <a:buClrTx/>
              <a:defRPr sz="2560">
                <a:solidFill>
                  <a:srgbClr val="636466"/>
                </a:solidFill>
              </a:defRPr>
            </a:lvl2pPr>
            <a:lvl3pPr>
              <a:lnSpc>
                <a:spcPct val="120000"/>
              </a:lnSpc>
              <a:buClrTx/>
              <a:defRPr sz="2240">
                <a:solidFill>
                  <a:srgbClr val="636466"/>
                </a:solidFill>
              </a:defRPr>
            </a:lvl3pPr>
            <a:lvl4pPr>
              <a:lnSpc>
                <a:spcPct val="120000"/>
              </a:lnSpc>
              <a:buClrTx/>
              <a:defRPr sz="1920">
                <a:solidFill>
                  <a:srgbClr val="636466"/>
                </a:solidFill>
              </a:defRPr>
            </a:lvl4pPr>
            <a:lvl5pPr>
              <a:lnSpc>
                <a:spcPct val="120000"/>
              </a:lnSpc>
              <a:buClrTx/>
              <a:defRPr sz="1600">
                <a:solidFill>
                  <a:srgbClr val="6364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261838CE-2A17-E847-9F3C-73AD570819B2}"/>
              </a:ext>
            </a:extLst>
          </p:cNvPr>
          <p:cNvSpPr>
            <a:spLocks noGrp="1"/>
          </p:cNvSpPr>
          <p:nvPr>
            <p:ph type="sldNum" sz="quarter" idx="25"/>
          </p:nvPr>
        </p:nvSpPr>
        <p:spPr/>
        <p:txBody>
          <a:bodyPr/>
          <a:lstStyle>
            <a:lvl1pPr>
              <a:defRPr/>
            </a:lvl1pPr>
          </a:lstStyle>
          <a:p>
            <a:pPr>
              <a:defRPr/>
            </a:pPr>
            <a:fld id="{235CF796-6DFE-E04C-BD1F-13AC363914AB}" type="slidenum">
              <a:rPr lang="en-US" altLang="en-US"/>
              <a:pPr>
                <a:defRPr/>
              </a:pPr>
              <a:t>‹#›</a:t>
            </a:fld>
            <a:endParaRPr lang="en-US" altLang="en-US" dirty="0"/>
          </a:p>
        </p:txBody>
      </p:sp>
    </p:spTree>
    <p:extLst>
      <p:ext uri="{BB962C8B-B14F-4D97-AF65-F5344CB8AC3E}">
        <p14:creationId xmlns:p14="http://schemas.microsoft.com/office/powerpoint/2010/main" val="4116109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Slid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B623B3-785E-F64D-AB2F-F46C88CEE463}"/>
              </a:ext>
            </a:extLst>
          </p:cNvPr>
          <p:cNvSpPr/>
          <p:nvPr userDrawn="1"/>
        </p:nvSpPr>
        <p:spPr>
          <a:xfrm>
            <a:off x="0" y="0"/>
            <a:ext cx="14630400" cy="764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Freeform 3">
            <a:extLst>
              <a:ext uri="{FF2B5EF4-FFF2-40B4-BE49-F238E27FC236}">
                <a16:creationId xmlns:a16="http://schemas.microsoft.com/office/drawing/2014/main" id="{C20BB97B-28AD-FC49-BF4F-939A372ED457}"/>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5" name="Picture 14">
            <a:extLst>
              <a:ext uri="{FF2B5EF4-FFF2-40B4-BE49-F238E27FC236}">
                <a16:creationId xmlns:a16="http://schemas.microsoft.com/office/drawing/2014/main" id="{7D06644F-33FB-434F-BB2F-ED7B52CD57E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425681" y="607061"/>
            <a:ext cx="1620520"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tx2"/>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5842C177-329E-9B49-BA6D-79E19B22E99B}"/>
              </a:ext>
            </a:extLst>
          </p:cNvPr>
          <p:cNvSpPr>
            <a:spLocks noGrp="1"/>
          </p:cNvSpPr>
          <p:nvPr>
            <p:ph type="sldNum" sz="quarter" idx="10"/>
          </p:nvPr>
        </p:nvSpPr>
        <p:spPr/>
        <p:txBody>
          <a:bodyPr/>
          <a:lstStyle>
            <a:lvl1pPr>
              <a:defRPr/>
            </a:lvl1pPr>
          </a:lstStyle>
          <a:p>
            <a:pPr>
              <a:defRPr/>
            </a:pPr>
            <a:fld id="{015334A3-F37D-534A-B886-AB37C185F2D1}" type="slidenum">
              <a:rPr lang="en-US" altLang="en-US"/>
              <a:pPr>
                <a:defRPr/>
              </a:pPr>
              <a:t>‹#›</a:t>
            </a:fld>
            <a:endParaRPr lang="en-US" altLang="en-US" dirty="0"/>
          </a:p>
        </p:txBody>
      </p:sp>
    </p:spTree>
    <p:extLst>
      <p:ext uri="{BB962C8B-B14F-4D97-AF65-F5344CB8AC3E}">
        <p14:creationId xmlns:p14="http://schemas.microsoft.com/office/powerpoint/2010/main" val="3077250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145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Photo #4)">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5001227-B078-0347-AE2F-C85EA3278E6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2701"/>
            <a:ext cx="14630400" cy="824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85D043C0-31D5-484A-9B64-6595BE840E35}"/>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7" name="Freeform 6">
            <a:extLst>
              <a:ext uri="{FF2B5EF4-FFF2-40B4-BE49-F238E27FC236}">
                <a16:creationId xmlns:a16="http://schemas.microsoft.com/office/drawing/2014/main" id="{D8D99EF6-51FE-3D47-915B-EBA0410C10C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10" name="Slide Number Placeholder 2">
            <a:extLst>
              <a:ext uri="{FF2B5EF4-FFF2-40B4-BE49-F238E27FC236}">
                <a16:creationId xmlns:a16="http://schemas.microsoft.com/office/drawing/2014/main" id="{16F05D38-95CC-CE45-B54D-F8E107D5573C}"/>
              </a:ext>
            </a:extLst>
          </p:cNvPr>
          <p:cNvSpPr>
            <a:spLocks noGrp="1"/>
          </p:cNvSpPr>
          <p:nvPr>
            <p:ph type="sldNum" sz="quarter" idx="10"/>
          </p:nvPr>
        </p:nvSpPr>
        <p:spPr>
          <a:xfrm>
            <a:off x="10614661" y="7759701"/>
            <a:ext cx="3413760" cy="223520"/>
          </a:xfrm>
        </p:spPr>
        <p:txBody>
          <a:bodyPr/>
          <a:lstStyle>
            <a:lvl1pPr>
              <a:defRPr>
                <a:solidFill>
                  <a:schemeClr val="bg1"/>
                </a:solidFill>
              </a:defRPr>
            </a:lvl1pPr>
          </a:lstStyle>
          <a:p>
            <a:pPr>
              <a:defRPr/>
            </a:pPr>
            <a:fld id="{1D498BB9-6973-1F41-92EE-B7D4902DF48B}" type="slidenum">
              <a:rPr lang="en-US" altLang="en-US"/>
              <a:pPr>
                <a:defRPr/>
              </a:pPr>
              <a:t>‹#›</a:t>
            </a:fld>
            <a:endParaRPr lang="en-US" altLang="en-US" dirty="0"/>
          </a:p>
        </p:txBody>
      </p:sp>
      <p:pic>
        <p:nvPicPr>
          <p:cNvPr id="11" name="Picture 4">
            <a:extLst>
              <a:ext uri="{FF2B5EF4-FFF2-40B4-BE49-F238E27FC236}">
                <a16:creationId xmlns:a16="http://schemas.microsoft.com/office/drawing/2014/main" id="{BCFDCB07-F20D-184C-A9ED-87F931C1081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5199A8F4-A004-8A44-A3FF-206C7AD2C82E}"/>
              </a:ext>
            </a:extLst>
          </p:cNvPr>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613826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Break Slid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7D9C2B-BDB9-B340-B29B-81567C6BD2C4}"/>
              </a:ext>
            </a:extLst>
          </p:cNvPr>
          <p:cNvSpPr/>
          <p:nvPr userDrawn="1"/>
        </p:nvSpPr>
        <p:spPr>
          <a:xfrm>
            <a:off x="0" y="0"/>
            <a:ext cx="14630400" cy="822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77EED823-1E4B-264C-A2E1-D2C482185C6B}"/>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52CB78D5-E14C-8F4A-B9CE-2172D48D5B4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6EBEFE24-1E6B-4541-90F0-18386A730B3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7F746DBD-7612-944E-96F7-BB900E4027F3}"/>
              </a:ext>
            </a:extLst>
          </p:cNvPr>
          <p:cNvSpPr>
            <a:spLocks noGrp="1"/>
          </p:cNvSpPr>
          <p:nvPr>
            <p:ph type="sldNum" sz="quarter" idx="10"/>
          </p:nvPr>
        </p:nvSpPr>
        <p:spPr/>
        <p:txBody>
          <a:bodyPr/>
          <a:lstStyle>
            <a:lvl1pPr>
              <a:defRPr>
                <a:solidFill>
                  <a:schemeClr val="bg1"/>
                </a:solidFill>
              </a:defRPr>
            </a:lvl1pPr>
          </a:lstStyle>
          <a:p>
            <a:pPr>
              <a:defRPr/>
            </a:pPr>
            <a:fld id="{1D498BB9-6973-1F41-92EE-B7D4902DF48B}" type="slidenum">
              <a:rPr lang="en-US" altLang="en-US"/>
              <a:pPr>
                <a:defRPr/>
              </a:pPr>
              <a:t>‹#›</a:t>
            </a:fld>
            <a:endParaRPr lang="en-US" altLang="en-US" dirty="0"/>
          </a:p>
        </p:txBody>
      </p:sp>
    </p:spTree>
    <p:extLst>
      <p:ext uri="{BB962C8B-B14F-4D97-AF65-F5344CB8AC3E}">
        <p14:creationId xmlns:p14="http://schemas.microsoft.com/office/powerpoint/2010/main" val="2121006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75AE2D-1275-5E48-AEF0-5003B8629BC8}"/>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C5F3D916-656B-2E41-AF7D-767C5B92B23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3AACE66E-67EB-A747-82B8-0D22C654E5EF}"/>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FBCA8485-0829-6C48-AC3F-A9876AF71E8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1D854733-8374-714A-B953-5E72CFFF8890}"/>
              </a:ext>
            </a:extLst>
          </p:cNvPr>
          <p:cNvSpPr>
            <a:spLocks noGrp="1"/>
          </p:cNvSpPr>
          <p:nvPr>
            <p:ph type="sldNum" sz="quarter" idx="10"/>
          </p:nvPr>
        </p:nvSpPr>
        <p:spPr/>
        <p:txBody>
          <a:bodyPr/>
          <a:lstStyle>
            <a:lvl1pPr>
              <a:defRPr>
                <a:solidFill>
                  <a:schemeClr val="bg1"/>
                </a:solidFill>
              </a:defRPr>
            </a:lvl1pPr>
          </a:lstStyle>
          <a:p>
            <a:pPr>
              <a:defRPr/>
            </a:pPr>
            <a:fld id="{7400F305-247D-BE4F-B118-0F49C35E7621}" type="slidenum">
              <a:rPr lang="en-US" altLang="en-US"/>
              <a:pPr>
                <a:defRPr/>
              </a:pPr>
              <a:t>‹#›</a:t>
            </a:fld>
            <a:endParaRPr lang="en-US" altLang="en-US" dirty="0"/>
          </a:p>
        </p:txBody>
      </p:sp>
    </p:spTree>
    <p:extLst>
      <p:ext uri="{BB962C8B-B14F-4D97-AF65-F5344CB8AC3E}">
        <p14:creationId xmlns:p14="http://schemas.microsoft.com/office/powerpoint/2010/main" val="391681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ED5298-4572-2E44-B0B7-D98BF68807F8}"/>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F162AB42-8249-A84D-9AFD-9E6CFC60ABA9}"/>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FDA29386-F89D-354A-A24E-70FF7815D8A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A2E0F6F2-E854-5145-8E7D-23C1A8C302F2}"/>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8F239BE4-935E-A448-A50A-832D3CA882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71369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3C96F2-C423-B24D-AECD-FA3810A0AEAD}"/>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F0504DCA-5362-A848-94EE-DD6036F514ED}"/>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9041CE37-64D8-354B-ADC2-642CB600E2D7}"/>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C210EB1D-C116-2C4A-9451-82179483C49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FECC0E77-5A82-BD4A-841E-54D73CE7D505}"/>
              </a:ext>
            </a:extLst>
          </p:cNvPr>
          <p:cNvSpPr>
            <a:spLocks noGrp="1"/>
          </p:cNvSpPr>
          <p:nvPr>
            <p:ph type="sldNum" sz="quarter" idx="10"/>
          </p:nvPr>
        </p:nvSpPr>
        <p:spPr/>
        <p:txBody>
          <a:bodyPr/>
          <a:lstStyle>
            <a:lvl1pPr>
              <a:defRPr>
                <a:solidFill>
                  <a:schemeClr val="bg1"/>
                </a:solidFill>
              </a:defRPr>
            </a:lvl1pPr>
          </a:lstStyle>
          <a:p>
            <a:pPr>
              <a:defRPr/>
            </a:pPr>
            <a:fld id="{D33EACC7-C68F-4049-B492-7CB7100D5838}" type="slidenum">
              <a:rPr lang="en-US" altLang="en-US"/>
              <a:pPr>
                <a:defRPr/>
              </a:pPr>
              <a:t>‹#›</a:t>
            </a:fld>
            <a:endParaRPr lang="en-US" altLang="en-US" dirty="0"/>
          </a:p>
        </p:txBody>
      </p:sp>
    </p:spTree>
    <p:extLst>
      <p:ext uri="{BB962C8B-B14F-4D97-AF65-F5344CB8AC3E}">
        <p14:creationId xmlns:p14="http://schemas.microsoft.com/office/powerpoint/2010/main" val="978529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5E9470-49FB-3243-B78D-108DCA203A9F}"/>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1161E31D-5743-1B44-B5F9-979EC97B1B5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BD350C99-BB0F-154E-9B9B-A4CED622AB0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6ACEBF37-6071-5E40-8426-8C3CE3834CA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EAD67A6F-9AB4-BD4B-822D-75EECF5CAF8E}"/>
              </a:ext>
            </a:extLst>
          </p:cNvPr>
          <p:cNvSpPr>
            <a:spLocks noGrp="1"/>
          </p:cNvSpPr>
          <p:nvPr>
            <p:ph type="sldNum" sz="quarter" idx="10"/>
          </p:nvPr>
        </p:nvSpPr>
        <p:spPr/>
        <p:txBody>
          <a:bodyPr/>
          <a:lstStyle>
            <a:lvl1pPr>
              <a:defRPr>
                <a:solidFill>
                  <a:schemeClr val="bg1"/>
                </a:solidFill>
              </a:defRPr>
            </a:lvl1pPr>
          </a:lstStyle>
          <a:p>
            <a:pPr>
              <a:defRPr/>
            </a:pPr>
            <a:fld id="{52E33AE9-9F91-7F4C-8B3C-00DE3488D920}" type="slidenum">
              <a:rPr lang="en-US" altLang="en-US"/>
              <a:pPr>
                <a:defRPr/>
              </a:pPr>
              <a:t>‹#›</a:t>
            </a:fld>
            <a:endParaRPr lang="en-US" altLang="en-US" dirty="0"/>
          </a:p>
        </p:txBody>
      </p:sp>
    </p:spTree>
    <p:extLst>
      <p:ext uri="{BB962C8B-B14F-4D97-AF65-F5344CB8AC3E}">
        <p14:creationId xmlns:p14="http://schemas.microsoft.com/office/powerpoint/2010/main" val="3683149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4286F-5F41-2145-B3A0-D003D9D285CC}"/>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9ADF0771-EE95-1846-938D-EF54AAA405F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06272236-01A2-4C4C-A6E6-0327C279DD7F}"/>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901D1143-710A-B848-9E0A-C87044575FD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B1A68AE9-3EC4-1640-B7DB-B0F3C59E2461}"/>
              </a:ext>
            </a:extLst>
          </p:cNvPr>
          <p:cNvSpPr>
            <a:spLocks noGrp="1"/>
          </p:cNvSpPr>
          <p:nvPr>
            <p:ph type="sldNum" sz="quarter" idx="10"/>
          </p:nvPr>
        </p:nvSpPr>
        <p:spPr/>
        <p:txBody>
          <a:bodyPr/>
          <a:lstStyle>
            <a:lvl1pPr>
              <a:defRPr>
                <a:solidFill>
                  <a:schemeClr val="bg1"/>
                </a:solidFill>
              </a:defRPr>
            </a:lvl1pPr>
          </a:lstStyle>
          <a:p>
            <a:pPr>
              <a:defRPr/>
            </a:pPr>
            <a:fld id="{9731B426-C364-7649-9146-B991B939B7B4}" type="slidenum">
              <a:rPr lang="en-US" altLang="en-US"/>
              <a:pPr>
                <a:defRPr/>
              </a:pPr>
              <a:t>‹#›</a:t>
            </a:fld>
            <a:endParaRPr lang="en-US" altLang="en-US" dirty="0"/>
          </a:p>
        </p:txBody>
      </p:sp>
    </p:spTree>
    <p:extLst>
      <p:ext uri="{BB962C8B-B14F-4D97-AF65-F5344CB8AC3E}">
        <p14:creationId xmlns:p14="http://schemas.microsoft.com/office/powerpoint/2010/main" val="2028272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B1F404-E52E-EB41-B4FC-6DBB6488758F}"/>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4" name="Rectangle 10">
            <a:extLst>
              <a:ext uri="{FF2B5EF4-FFF2-40B4-BE49-F238E27FC236}">
                <a16:creationId xmlns:a16="http://schemas.microsoft.com/office/drawing/2014/main" id="{DC5CBB86-48AA-5445-8D9B-1331B00C833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5" name="Freeform 4">
            <a:extLst>
              <a:ext uri="{FF2B5EF4-FFF2-40B4-BE49-F238E27FC236}">
                <a16:creationId xmlns:a16="http://schemas.microsoft.com/office/drawing/2014/main" id="{74F071E3-545B-FA44-B7F6-A80E07C100B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6" name="Picture 4">
            <a:extLst>
              <a:ext uri="{FF2B5EF4-FFF2-40B4-BE49-F238E27FC236}">
                <a16:creationId xmlns:a16="http://schemas.microsoft.com/office/drawing/2014/main" id="{E9433C8F-5454-8846-A2C5-BB96AD53009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590248" y="3419660"/>
            <a:ext cx="13440714" cy="1367973"/>
          </a:xfrm>
          <a:prstGeom prst="rect">
            <a:avLst/>
          </a:prstGeom>
        </p:spPr>
        <p:txBody>
          <a:bodyPr lIns="91424" tIns="45712" rIns="91424" bIns="45712" anchor="b"/>
          <a:lstStyle>
            <a:lvl1pPr marL="0" marR="0" indent="0" algn="l" defTabSz="728981" rtl="0" eaLnBrk="0" fontAlgn="base" latinLnBrk="0" hangingPunct="0">
              <a:lnSpc>
                <a:spcPct val="100000"/>
              </a:lnSpc>
              <a:spcBef>
                <a:spcPct val="0"/>
              </a:spcBef>
              <a:spcAft>
                <a:spcPct val="0"/>
              </a:spcAft>
              <a:buClrTx/>
              <a:buSzTx/>
              <a:buFontTx/>
              <a:buNone/>
              <a:tabLst/>
              <a:defRPr sz="4160" b="1" i="0" cap="all" baseline="0">
                <a:solidFill>
                  <a:schemeClr val="bg1"/>
                </a:solidFill>
                <a:latin typeface="Arial"/>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EBBDB08A-43D7-7B44-90EA-0D3102D293FA}"/>
              </a:ext>
            </a:extLst>
          </p:cNvPr>
          <p:cNvSpPr>
            <a:spLocks noGrp="1"/>
          </p:cNvSpPr>
          <p:nvPr>
            <p:ph type="sldNum" sz="quarter" idx="10"/>
          </p:nvPr>
        </p:nvSpPr>
        <p:spPr/>
        <p:txBody>
          <a:bodyPr/>
          <a:lstStyle>
            <a:lvl1pPr>
              <a:defRPr>
                <a:solidFill>
                  <a:schemeClr val="bg1"/>
                </a:solidFill>
              </a:defRPr>
            </a:lvl1pPr>
          </a:lstStyle>
          <a:p>
            <a:pPr>
              <a:defRPr/>
            </a:pPr>
            <a:fld id="{39DAF65F-7DF8-D243-A22D-D375D81CAB44}" type="slidenum">
              <a:rPr lang="en-US" altLang="en-US"/>
              <a:pPr>
                <a:defRPr/>
              </a:pPr>
              <a:t>‹#›</a:t>
            </a:fld>
            <a:endParaRPr lang="en-US" altLang="en-US" dirty="0"/>
          </a:p>
        </p:txBody>
      </p:sp>
    </p:spTree>
    <p:extLst>
      <p:ext uri="{BB962C8B-B14F-4D97-AF65-F5344CB8AC3E}">
        <p14:creationId xmlns:p14="http://schemas.microsoft.com/office/powerpoint/2010/main" val="722895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2E14B-1175-5944-B7CE-B80029F35D64}"/>
              </a:ext>
            </a:extLst>
          </p:cNvPr>
          <p:cNvSpPr/>
          <p:nvPr userDrawn="1"/>
        </p:nvSpPr>
        <p:spPr>
          <a:xfrm>
            <a:off x="0" y="0"/>
            <a:ext cx="14630400" cy="822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545FE489-9820-904A-8470-FB01D645E90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A729CD8D-0273-6E4A-8C73-CE37774423A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D27D8D01-46CF-154C-A2C1-B869812AD1F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F1E0C3C8-20E2-1B48-A6CC-9A50A8B271D2}"/>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189780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1C954E-3D12-084A-992A-39FD4CC06C9A}"/>
              </a:ext>
            </a:extLst>
          </p:cNvPr>
          <p:cNvSpPr/>
          <p:nvPr userDrawn="1"/>
        </p:nvSpPr>
        <p:spPr>
          <a:xfrm>
            <a:off x="0" y="0"/>
            <a:ext cx="14630400"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D9721E0C-1572-6540-8597-AD6135BEF067}"/>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9AA87DD6-E165-5F44-ACED-020D45F0FD24}"/>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AC7A2BB8-67F6-DA4C-86A3-CA8E94139C6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C6EB7B97-F3AA-394E-8404-51036E2F1BC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551096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EBDA5-B536-6241-A2F6-C8B293D3EF32}"/>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552700B7-6EFE-EE4A-8259-7A8B216CE351}"/>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C1230B55-2ED1-2C4C-BBF6-0D68127075D6}"/>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7D5BF9DC-18DC-D649-88C8-44C63952038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3C95F0B1-DA42-C74A-8278-EB5AC43E983D}"/>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732564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93442A-379B-A148-91EB-97FE0326619B}"/>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088A810C-5417-A74A-A320-E488629DF6BC}"/>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A8A7A922-16D0-B542-9538-20DC44E46EAC}"/>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B837AA09-5448-7642-B8D0-F2DAD11C5EA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C94E3771-D1D9-004A-9D98-2D9EF51138D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329878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88AA6-2C40-6F42-A8D5-91F7DDBB9B0F}"/>
              </a:ext>
            </a:extLst>
          </p:cNvPr>
          <p:cNvSpPr/>
          <p:nvPr userDrawn="1"/>
        </p:nvSpPr>
        <p:spPr>
          <a:xfrm>
            <a:off x="0" y="0"/>
            <a:ext cx="14630400" cy="8229600"/>
          </a:xfrm>
          <a:prstGeom prst="rect">
            <a:avLst/>
          </a:prstGeom>
          <a:solidFill>
            <a:srgbClr val="E37C0A"/>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DD63C553-1156-E049-8DC3-18D74C43F776}"/>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2459297D-FB67-9749-A385-B281F79399CA}"/>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A1DD779F-310F-BE4E-B267-6804D52A906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2C98E41C-FFA0-F648-9AF8-4040D730E94D}"/>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775040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hank You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F3477-B7FC-0C41-BF68-44F26E544480}"/>
              </a:ext>
            </a:extLst>
          </p:cNvPr>
          <p:cNvSpPr/>
          <p:nvPr userDrawn="1"/>
        </p:nvSpPr>
        <p:spPr>
          <a:xfrm>
            <a:off x="0" y="0"/>
            <a:ext cx="14630400" cy="8229600"/>
          </a:xfrm>
          <a:prstGeom prst="rect">
            <a:avLst/>
          </a:prstGeom>
          <a:solidFill>
            <a:srgbClr val="B5BF00"/>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64FF498-FBAC-3A4D-ABFB-4AEBE9E4E18E}"/>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Freeform 5">
            <a:extLst>
              <a:ext uri="{FF2B5EF4-FFF2-40B4-BE49-F238E27FC236}">
                <a16:creationId xmlns:a16="http://schemas.microsoft.com/office/drawing/2014/main" id="{3872E0E4-7399-524D-A8EE-3277A5C3C950}"/>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7" name="Picture 4">
            <a:extLst>
              <a:ext uri="{FF2B5EF4-FFF2-40B4-BE49-F238E27FC236}">
                <a16:creationId xmlns:a16="http://schemas.microsoft.com/office/drawing/2014/main" id="{81CC0E5D-906D-E04A-819E-A2819FA0592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50801" y="576581"/>
            <a:ext cx="12776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097E1D7C-9DBF-CE40-829C-1AF6AF551D48}"/>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3849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5BF35-1989-6849-A9FA-0C2867D6A627}"/>
              </a:ext>
            </a:extLst>
          </p:cNvPr>
          <p:cNvSpPr/>
          <p:nvPr userDrawn="1"/>
        </p:nvSpPr>
        <p:spPr>
          <a:xfrm>
            <a:off x="0" y="0"/>
            <a:ext cx="14630400" cy="8229600"/>
          </a:xfrm>
          <a:prstGeom prst="rect">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72494827-06B7-D04D-91AD-EFA493219293}"/>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4998B3AA-AE53-1140-9EF3-91585CB93041}"/>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3DACBE38-BF76-704D-A8F9-7C20F4F925F3}"/>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13">
            <a:extLst>
              <a:ext uri="{FF2B5EF4-FFF2-40B4-BE49-F238E27FC236}">
                <a16:creationId xmlns:a16="http://schemas.microsoft.com/office/drawing/2014/main" id="{B2105DF3-1540-EC4D-9633-BF60451B03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2702545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8038D-79C7-1245-89F1-5C28DC99F303}"/>
              </a:ext>
            </a:extLst>
          </p:cNvPr>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100EBDA7-43EA-6345-B1AF-0379F03F40E0}"/>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960" dirty="0">
              <a:solidFill>
                <a:srgbClr val="7F7F7F"/>
              </a:solidFill>
              <a:cs typeface="Arial" panose="020B0604020202020204" pitchFamily="34" charset="0"/>
              <a:sym typeface="Arial" panose="020B0604020202020204" pitchFamily="34" charset="0"/>
            </a:endParaRPr>
          </a:p>
        </p:txBody>
      </p:sp>
      <p:pic>
        <p:nvPicPr>
          <p:cNvPr id="6" name="Picture 14">
            <a:extLst>
              <a:ext uri="{FF2B5EF4-FFF2-40B4-BE49-F238E27FC236}">
                <a16:creationId xmlns:a16="http://schemas.microsoft.com/office/drawing/2014/main" id="{E7D6A298-3237-254D-BC83-EF9D046E127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425681" y="607061"/>
            <a:ext cx="1620520"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B82EC217-CC4B-C34B-B05B-336B96CB95CE}"/>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7F7F7F"/>
                </a:solidFill>
                <a:cs typeface="Arial" panose="020B0604020202020204" pitchFamily="34" charset="0"/>
              </a:rPr>
              <a:t>do.</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is a registered trademark of Blue Cross</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and Blue Shield</a:t>
            </a:r>
            <a:r>
              <a:rPr lang="en-US" altLang="en-US" sz="1280" baseline="30000" dirty="0">
                <a:solidFill>
                  <a:srgbClr val="7F7F7F"/>
                </a:solidFill>
                <a:cs typeface="Arial" panose="020B0604020202020204" pitchFamily="34" charset="0"/>
              </a:rPr>
              <a:t>®</a:t>
            </a:r>
            <a:r>
              <a:rPr lang="en-US" altLang="en-US" sz="1280" dirty="0">
                <a:solidFill>
                  <a:srgbClr val="7F7F7F"/>
                </a:solidFill>
                <a:cs typeface="Arial" panose="020B0604020202020204" pitchFamily="34" charset="0"/>
              </a:rPr>
              <a:t> of Minnesota, a nonprofit independent licensee </a:t>
            </a:r>
          </a:p>
          <a:p>
            <a:pPr eaLnBrk="1" hangingPunct="1">
              <a:defRPr/>
            </a:pPr>
            <a:r>
              <a:rPr lang="en-US" altLang="en-US" sz="1280" dirty="0">
                <a:solidFill>
                  <a:srgbClr val="7F7F7F"/>
                </a:solidFill>
                <a:cs typeface="Arial" panose="020B0604020202020204" pitchFamily="34" charset="0"/>
              </a:rPr>
              <a:t>of the Blue Cross and Blue Shield Association.</a:t>
            </a:r>
          </a:p>
        </p:txBody>
      </p:sp>
      <p:sp>
        <p:nvSpPr>
          <p:cNvPr id="11" name="Title 1"/>
          <p:cNvSpPr>
            <a:spLocks noGrp="1"/>
          </p:cNvSpPr>
          <p:nvPr>
            <p:ph type="ctrTitle"/>
          </p:nvPr>
        </p:nvSpPr>
        <p:spPr>
          <a:xfrm>
            <a:off x="528322" y="2330204"/>
            <a:ext cx="13502640" cy="1367973"/>
          </a:xfrm>
          <a:prstGeom prst="rect">
            <a:avLst/>
          </a:prstGeom>
        </p:spPr>
        <p:txBody>
          <a:bodyPr lIns="0" tIns="45712" rIns="91424" bIns="45712" anchor="b"/>
          <a:lstStyle>
            <a:lvl1pPr>
              <a:lnSpc>
                <a:spcPct val="100000"/>
              </a:lnSpc>
              <a:defRPr sz="4480" b="1" i="0" cap="all" baseline="0">
                <a:solidFill>
                  <a:schemeClr val="tx2"/>
                </a:solidFill>
                <a:latin typeface="Arial"/>
                <a:cs typeface="Arial"/>
              </a:defRPr>
            </a:lvl1pPr>
          </a:lstStyle>
          <a:p>
            <a:r>
              <a:rPr lang="en-US" dirty="0"/>
              <a:t>Click to edit Master title style</a:t>
            </a:r>
          </a:p>
        </p:txBody>
      </p:sp>
      <p:sp>
        <p:nvSpPr>
          <p:cNvPr id="12" name="Text Placeholder 2"/>
          <p:cNvSpPr>
            <a:spLocks noGrp="1"/>
          </p:cNvSpPr>
          <p:nvPr>
            <p:ph type="body" sz="quarter" idx="14"/>
          </p:nvPr>
        </p:nvSpPr>
        <p:spPr>
          <a:xfrm>
            <a:off x="528322" y="3861392"/>
            <a:ext cx="13502640" cy="2218138"/>
          </a:xfrm>
          <a:prstGeom prst="rect">
            <a:avLst/>
          </a:prstGeom>
        </p:spPr>
        <p:txBody>
          <a:bodyPr vert="horz" lIns="0" tIns="0" rIns="0" bIns="0" anchor="t"/>
          <a:lstStyle>
            <a:lvl1pPr marL="0" indent="0">
              <a:lnSpc>
                <a:spcPct val="120000"/>
              </a:lnSpc>
              <a:buClrTx/>
              <a:buNone/>
              <a:defRPr sz="2880" b="0">
                <a:solidFill>
                  <a:schemeClr val="tx2"/>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932934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88D558B-5E5B-3A47-92E0-E203C7CA861F}"/>
              </a:ext>
            </a:extLst>
          </p:cNvPr>
          <p:cNvSpPr txBox="1">
            <a:spLocks noChangeArrowheads="1"/>
          </p:cNvSpPr>
          <p:nvPr userDrawn="1"/>
        </p:nvSpPr>
        <p:spPr bwMode="auto">
          <a:xfrm>
            <a:off x="13700760" y="8102600"/>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731389" eaLnBrk="1" hangingPunct="1">
              <a:defRPr/>
            </a:pPr>
            <a:endParaRPr lang="en-US" sz="2400" dirty="0"/>
          </a:p>
        </p:txBody>
      </p:sp>
      <p:sp>
        <p:nvSpPr>
          <p:cNvPr id="5" name="TextBox 4">
            <a:extLst>
              <a:ext uri="{FF2B5EF4-FFF2-40B4-BE49-F238E27FC236}">
                <a16:creationId xmlns:a16="http://schemas.microsoft.com/office/drawing/2014/main" id="{74220A22-5E0A-BB4F-A160-32633344F120}"/>
              </a:ext>
            </a:extLst>
          </p:cNvPr>
          <p:cNvSpPr txBox="1">
            <a:spLocks noChangeArrowheads="1"/>
          </p:cNvSpPr>
          <p:nvPr userDrawn="1"/>
        </p:nvSpPr>
        <p:spPr bwMode="auto">
          <a:xfrm>
            <a:off x="2283461" y="7924800"/>
            <a:ext cx="1463040" cy="109728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dirty="0"/>
          </a:p>
        </p:txBody>
      </p:sp>
      <p:sp>
        <p:nvSpPr>
          <p:cNvPr id="17" name="Text Placeholder 2"/>
          <p:cNvSpPr>
            <a:spLocks noGrp="1"/>
          </p:cNvSpPr>
          <p:nvPr>
            <p:ph type="body" sz="quarter" idx="11"/>
          </p:nvPr>
        </p:nvSpPr>
        <p:spPr>
          <a:xfrm>
            <a:off x="594293" y="2228644"/>
            <a:ext cx="13433062" cy="4934155"/>
          </a:xfrm>
          <a:prstGeom prst="rect">
            <a:avLst/>
          </a:prstGeom>
        </p:spPr>
        <p:txBody>
          <a:bodyPr vert="horz" lIns="0" tIns="0" rIns="0" bIns="0"/>
          <a:lstStyle>
            <a:lvl1pPr>
              <a:lnSpc>
                <a:spcPct val="120000"/>
              </a:lnSpc>
              <a:buClrTx/>
              <a:defRPr sz="2240">
                <a:solidFill>
                  <a:srgbClr val="003359"/>
                </a:solidFill>
              </a:defRPr>
            </a:lvl1pPr>
            <a:lvl2pPr>
              <a:lnSpc>
                <a:spcPct val="120000"/>
              </a:lnSpc>
              <a:buClrTx/>
              <a:defRPr sz="192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280">
                <a:solidFill>
                  <a:srgbClr val="003359"/>
                </a:solidFill>
              </a:defRPr>
            </a:lvl5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589935" y="184728"/>
            <a:ext cx="11182555" cy="1219200"/>
          </a:xfrm>
          <a:prstGeom prst="rect">
            <a:avLst/>
          </a:prstGeom>
        </p:spPr>
        <p:txBody>
          <a:bodyPr lIns="0" tIns="0" rIns="0" bIns="0" anchor="b"/>
          <a:lstStyle>
            <a:lvl1pPr>
              <a:lnSpc>
                <a:spcPct val="90000"/>
              </a:lnSpc>
              <a:defRPr sz="4160" b="1" i="0" baseline="0">
                <a:solidFill>
                  <a:srgbClr val="003359"/>
                </a:solidFill>
                <a:latin typeface="Arial"/>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501C0736-FBC7-9E4B-A42F-67C4B4954D1F}"/>
              </a:ext>
            </a:extLst>
          </p:cNvPr>
          <p:cNvSpPr>
            <a:spLocks noGrp="1"/>
          </p:cNvSpPr>
          <p:nvPr>
            <p:ph type="sldNum" sz="quarter" idx="12"/>
          </p:nvPr>
        </p:nvSpPr>
        <p:spPr/>
        <p:txBody>
          <a:bodyPr/>
          <a:lstStyle>
            <a:lvl1pPr>
              <a:defRPr/>
            </a:lvl1pPr>
          </a:lstStyle>
          <a:p>
            <a:pPr>
              <a:defRPr/>
            </a:pPr>
            <a:fld id="{C48F720C-6C64-7547-9ECF-C8BB2157669B}" type="slidenum">
              <a:rPr lang="en-US" altLang="en-US"/>
              <a:pPr>
                <a:defRPr/>
              </a:pPr>
              <a:t>‹#›</a:t>
            </a:fld>
            <a:endParaRPr lang="en-US" altLang="en-US" dirty="0"/>
          </a:p>
        </p:txBody>
      </p:sp>
    </p:spTree>
    <p:extLst>
      <p:ext uri="{BB962C8B-B14F-4D97-AF65-F5344CB8AC3E}">
        <p14:creationId xmlns:p14="http://schemas.microsoft.com/office/powerpoint/2010/main" val="3958743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Short, insightful headline</a:t>
            </a:r>
          </a:p>
        </p:txBody>
      </p:sp>
      <p:sp>
        <p:nvSpPr>
          <p:cNvPr id="3" name="Text Placeholder 2"/>
          <p:cNvSpPr>
            <a:spLocks noGrp="1"/>
          </p:cNvSpPr>
          <p:nvPr>
            <p:ph type="body" idx="1" hasCustomPrompt="1"/>
          </p:nvPr>
        </p:nvSpPr>
        <p:spPr>
          <a:xfrm>
            <a:off x="731520" y="1111172"/>
            <a:ext cx="13167360" cy="668210"/>
          </a:xfrm>
        </p:spPr>
        <p:txBody>
          <a:bodyPr anchor="t" anchorCtr="0">
            <a:noAutofit/>
          </a:bodyPr>
          <a:lstStyle>
            <a:lvl1pPr marL="0" indent="0">
              <a:lnSpc>
                <a:spcPct val="85000"/>
              </a:lnSpc>
              <a:buNone/>
              <a:defRPr sz="2160" b="0" baseline="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Use this layout when a subhead is needed</a:t>
            </a:r>
          </a:p>
        </p:txBody>
      </p:sp>
      <p:sp>
        <p:nvSpPr>
          <p:cNvPr id="11" name="Slide Number Placeholder 5"/>
          <p:cNvSpPr txBox="1">
            <a:spLocks/>
          </p:cNvSpPr>
          <p:nvPr userDrawn="1"/>
        </p:nvSpPr>
        <p:spPr>
          <a:xfrm>
            <a:off x="10485120" y="7627623"/>
            <a:ext cx="3413760" cy="438150"/>
          </a:xfrm>
          <a:prstGeom prst="rect">
            <a:avLst/>
          </a:prstGeom>
        </p:spPr>
        <p:txBody>
          <a:bodyPr vert="horz" lIns="109728" tIns="54864" rIns="109728" bIns="5486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C85BAD-B6CF-4876-85DE-8E0FA62777B3}" type="slidenum">
              <a:rPr lang="en-US" sz="1440" smtClean="0"/>
              <a:pPr/>
              <a:t>‹#›</a:t>
            </a:fld>
            <a:endParaRPr lang="en-US" sz="1440" dirty="0"/>
          </a:p>
        </p:txBody>
      </p:sp>
    </p:spTree>
    <p:extLst>
      <p:ext uri="{BB962C8B-B14F-4D97-AF65-F5344CB8AC3E}">
        <p14:creationId xmlns:p14="http://schemas.microsoft.com/office/powerpoint/2010/main" val="264029041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2FED-5388-DA45-83C3-49ACF6FEF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70E8-E7EE-5140-A266-FDF87C070521}"/>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EAC74-1851-C240-BA2B-D914C7942A45}"/>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26B54-ACA4-1348-97F5-8F5E3695EC10}"/>
              </a:ext>
            </a:extLst>
          </p:cNvPr>
          <p:cNvSpPr>
            <a:spLocks noGrp="1"/>
          </p:cNvSpPr>
          <p:nvPr>
            <p:ph type="dt" sz="half" idx="10"/>
          </p:nvPr>
        </p:nvSpPr>
        <p:spPr/>
        <p:txBody>
          <a:bodyPr/>
          <a:lstStyle/>
          <a:p>
            <a:fld id="{1834722E-79D0-0A47-8D31-73D01B9E6233}" type="datetimeFigureOut">
              <a:rPr lang="en-US" smtClean="0"/>
              <a:t>11/10/2025</a:t>
            </a:fld>
            <a:endParaRPr lang="en-US" dirty="0"/>
          </a:p>
        </p:txBody>
      </p:sp>
      <p:sp>
        <p:nvSpPr>
          <p:cNvPr id="6" name="Footer Placeholder 5">
            <a:extLst>
              <a:ext uri="{FF2B5EF4-FFF2-40B4-BE49-F238E27FC236}">
                <a16:creationId xmlns:a16="http://schemas.microsoft.com/office/drawing/2014/main" id="{CFFCD52F-C439-9045-9F0A-86269D0872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03E5DF-F3DE-434B-8952-C0F9D67ECF75}"/>
              </a:ext>
            </a:extLst>
          </p:cNvPr>
          <p:cNvSpPr>
            <a:spLocks noGrp="1"/>
          </p:cNvSpPr>
          <p:nvPr>
            <p:ph type="sldNum" sz="quarter" idx="12"/>
          </p:nvPr>
        </p:nvSpPr>
        <p:spPr/>
        <p:txBody>
          <a:bodyPr/>
          <a:lstStyle/>
          <a:p>
            <a:fld id="{A4090BEF-DC97-9549-A992-5812C4827C05}" type="slidenum">
              <a:rPr lang="en-US" smtClean="0"/>
              <a:t>‹#›</a:t>
            </a:fld>
            <a:endParaRPr lang="en-US" dirty="0"/>
          </a:p>
        </p:txBody>
      </p:sp>
    </p:spTree>
    <p:extLst>
      <p:ext uri="{BB962C8B-B14F-4D97-AF65-F5344CB8AC3E}">
        <p14:creationId xmlns:p14="http://schemas.microsoft.com/office/powerpoint/2010/main" val="3993501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solidFill>
            <a:schemeClr val="bg1">
              <a:lumMod val="85000"/>
            </a:schemeClr>
          </a:solidFill>
        </p:spPr>
        <p:txBody>
          <a:bodyPr/>
          <a:lstStyle>
            <a:lvl1pPr marL="0" indent="0">
              <a:buNone/>
              <a:defRPr>
                <a:noFill/>
              </a:defRPr>
            </a:lvl1pPr>
          </a:lstStyle>
          <a:p>
            <a:endParaRPr lang="en-CA" dirty="0"/>
          </a:p>
        </p:txBody>
      </p:sp>
      <p:sp>
        <p:nvSpPr>
          <p:cNvPr id="23" name="Picture Placeholder 22">
            <a:extLst>
              <a:ext uri="{FF2B5EF4-FFF2-40B4-BE49-F238E27FC236}">
                <a16:creationId xmlns:a16="http://schemas.microsoft.com/office/drawing/2014/main" id="{1A33DBD7-9F2D-469A-B507-CF342329BCDA}"/>
              </a:ext>
            </a:extLst>
          </p:cNvPr>
          <p:cNvSpPr>
            <a:spLocks noGrp="1"/>
          </p:cNvSpPr>
          <p:nvPr>
            <p:ph type="pic" sz="quarter" idx="14"/>
          </p:nvPr>
        </p:nvSpPr>
        <p:spPr>
          <a:xfrm>
            <a:off x="2" y="801517"/>
            <a:ext cx="6466573" cy="6626566"/>
          </a:xfrm>
          <a:custGeom>
            <a:avLst/>
            <a:gdLst>
              <a:gd name="connsiteX0" fmla="*/ 0 w 8115300"/>
              <a:gd name="connsiteY0" fmla="*/ 8283208 h 8283208"/>
              <a:gd name="connsiteX1" fmla="*/ 0 w 8115300"/>
              <a:gd name="connsiteY1" fmla="*/ 0 h 8283208"/>
              <a:gd name="connsiteX2" fmla="*/ 8115300 w 8115300"/>
              <a:gd name="connsiteY2" fmla="*/ 8283208 h 8283208"/>
              <a:gd name="connsiteX3" fmla="*/ 0 w 8115300"/>
              <a:gd name="connsiteY3" fmla="*/ 8283208 h 8283208"/>
              <a:gd name="connsiteX0" fmla="*/ 0 w 8083216"/>
              <a:gd name="connsiteY0" fmla="*/ 8283208 h 8283208"/>
              <a:gd name="connsiteX1" fmla="*/ 0 w 8083216"/>
              <a:gd name="connsiteY1" fmla="*/ 0 h 8283208"/>
              <a:gd name="connsiteX2" fmla="*/ 8083216 w 8083216"/>
              <a:gd name="connsiteY2" fmla="*/ 4176429 h 8283208"/>
              <a:gd name="connsiteX3" fmla="*/ 0 w 8083216"/>
              <a:gd name="connsiteY3" fmla="*/ 8283208 h 8283208"/>
            </a:gdLst>
            <a:ahLst/>
            <a:cxnLst>
              <a:cxn ang="0">
                <a:pos x="connsiteX0" y="connsiteY0"/>
              </a:cxn>
              <a:cxn ang="0">
                <a:pos x="connsiteX1" y="connsiteY1"/>
              </a:cxn>
              <a:cxn ang="0">
                <a:pos x="connsiteX2" y="connsiteY2"/>
              </a:cxn>
              <a:cxn ang="0">
                <a:pos x="connsiteX3" y="connsiteY3"/>
              </a:cxn>
            </a:cxnLst>
            <a:rect l="l" t="t" r="r" b="b"/>
            <a:pathLst>
              <a:path w="8083216" h="8283208">
                <a:moveTo>
                  <a:pt x="0" y="8283208"/>
                </a:moveTo>
                <a:lnTo>
                  <a:pt x="0" y="0"/>
                </a:lnTo>
                <a:lnTo>
                  <a:pt x="8083216" y="4176429"/>
                </a:lnTo>
                <a:lnTo>
                  <a:pt x="0" y="8283208"/>
                </a:lnTo>
                <a:close/>
              </a:path>
            </a:pathLst>
          </a:custGeom>
          <a:solidFill>
            <a:schemeClr val="tx1">
              <a:alpha val="75000"/>
            </a:schemeClr>
          </a:solidFill>
        </p:spPr>
        <p:txBody>
          <a:bodyPr/>
          <a:lstStyle>
            <a:lvl1pPr>
              <a:defRPr>
                <a:noFill/>
              </a:defRPr>
            </a:lvl1pPr>
          </a:lstStyle>
          <a:p>
            <a:endParaRPr lang="en-US" dirty="0"/>
          </a:p>
        </p:txBody>
      </p:sp>
      <p:sp>
        <p:nvSpPr>
          <p:cNvPr id="13" name="Freeform 5">
            <a:extLst>
              <a:ext uri="{FF2B5EF4-FFF2-40B4-BE49-F238E27FC236}">
                <a16:creationId xmlns:a16="http://schemas.microsoft.com/office/drawing/2014/main" id="{3F512C0F-4653-4F01-90FF-6D1E9C51C435}"/>
              </a:ext>
            </a:extLst>
          </p:cNvPr>
          <p:cNvSpPr>
            <a:spLocks/>
          </p:cNvSpPr>
          <p:nvPr userDrawn="1"/>
        </p:nvSpPr>
        <p:spPr bwMode="auto">
          <a:xfrm>
            <a:off x="0" y="801518"/>
            <a:ext cx="6492240" cy="6586220"/>
          </a:xfrm>
          <a:custGeom>
            <a:avLst/>
            <a:gdLst>
              <a:gd name="T0" fmla="*/ 0 w 5112"/>
              <a:gd name="T1" fmla="*/ 0 h 5186"/>
              <a:gd name="T2" fmla="*/ 0 w 5112"/>
              <a:gd name="T3" fmla="*/ 5186 h 5186"/>
              <a:gd name="T4" fmla="*/ 5112 w 5112"/>
              <a:gd name="T5" fmla="*/ 2633 h 5186"/>
              <a:gd name="T6" fmla="*/ 0 w 5112"/>
              <a:gd name="T7" fmla="*/ 0 h 5186"/>
            </a:gdLst>
            <a:ahLst/>
            <a:cxnLst>
              <a:cxn ang="0">
                <a:pos x="T0" y="T1"/>
              </a:cxn>
              <a:cxn ang="0">
                <a:pos x="T2" y="T3"/>
              </a:cxn>
              <a:cxn ang="0">
                <a:pos x="T4" y="T5"/>
              </a:cxn>
              <a:cxn ang="0">
                <a:pos x="T6" y="T7"/>
              </a:cxn>
            </a:cxnLst>
            <a:rect l="0" t="0" r="r" b="b"/>
            <a:pathLst>
              <a:path w="5112" h="5186">
                <a:moveTo>
                  <a:pt x="0" y="0"/>
                </a:moveTo>
                <a:lnTo>
                  <a:pt x="0" y="5186"/>
                </a:lnTo>
                <a:lnTo>
                  <a:pt x="5112" y="2633"/>
                </a:lnTo>
                <a:lnTo>
                  <a:pt x="0" y="0"/>
                </a:lnTo>
                <a:close/>
              </a:path>
            </a:pathLst>
          </a:custGeom>
          <a:solidFill>
            <a:srgbClr val="00B0EB">
              <a:alpha val="50000"/>
            </a:srgbClr>
          </a:solidFill>
          <a:ln>
            <a:noFill/>
          </a:ln>
        </p:spPr>
        <p:txBody>
          <a:bodyPr vert="horz" wrap="square" lIns="73152" tIns="36576" rIns="73152" bIns="36576" numCol="1" anchor="t" anchorCtr="0" compatLnSpc="1">
            <a:prstTxWarp prst="textNoShape">
              <a:avLst/>
            </a:prstTxWarp>
          </a:bodyPr>
          <a:lstStyle/>
          <a:p>
            <a:endParaRPr lang="en-US" sz="1152"/>
          </a:p>
        </p:txBody>
      </p:sp>
      <p:sp>
        <p:nvSpPr>
          <p:cNvPr id="3" name="Subtitle 2"/>
          <p:cNvSpPr>
            <a:spLocks noGrp="1"/>
          </p:cNvSpPr>
          <p:nvPr>
            <p:ph type="subTitle" idx="1" hasCustomPrompt="1"/>
          </p:nvPr>
        </p:nvSpPr>
        <p:spPr bwMode="white">
          <a:xfrm>
            <a:off x="452213" y="5414314"/>
            <a:ext cx="10620166" cy="1986914"/>
          </a:xfrm>
        </p:spPr>
        <p:txBody>
          <a:bodyPr rIns="91440"/>
          <a:lstStyle>
            <a:lvl1pPr marL="0" indent="0" algn="l">
              <a:buNone/>
              <a:defRPr sz="288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4" name="Date Placeholder 3"/>
          <p:cNvSpPr>
            <a:spLocks noGrp="1"/>
          </p:cNvSpPr>
          <p:nvPr>
            <p:ph type="dt" sz="half" idx="10"/>
          </p:nvPr>
        </p:nvSpPr>
        <p:spPr bwMode="black">
          <a:xfrm>
            <a:off x="505414" y="7627622"/>
            <a:ext cx="3542886" cy="438150"/>
          </a:xfrm>
          <a:prstGeom prst="rect">
            <a:avLst/>
          </a:prstGeom>
        </p:spPr>
        <p:txBody>
          <a:bodyPr/>
          <a:lstStyle/>
          <a:p>
            <a:fld id="{F506D34B-5C1D-C44E-A64B-D1CD1D95F33E}" type="datetime1">
              <a:rPr lang="en-US" smtClean="0"/>
              <a:t>11/10/2025</a:t>
            </a:fld>
            <a:endParaRPr lang="en-CA" dirty="0"/>
          </a:p>
        </p:txBody>
      </p:sp>
      <p:sp>
        <p:nvSpPr>
          <p:cNvPr id="5" name="Footer Placeholder 4"/>
          <p:cNvSpPr>
            <a:spLocks noGrp="1"/>
          </p:cNvSpPr>
          <p:nvPr>
            <p:ph type="ftr" sz="quarter" idx="11"/>
          </p:nvPr>
        </p:nvSpPr>
        <p:spPr bwMode="black">
          <a:xfrm>
            <a:off x="4846320" y="7627622"/>
            <a:ext cx="4937760" cy="438150"/>
          </a:xfrm>
          <a:prstGeom prst="rect">
            <a:avLst/>
          </a:prstGeom>
        </p:spPr>
        <p:txBody>
          <a:bodyPr/>
          <a:lstStyle/>
          <a:p>
            <a:endParaRPr lang="en-CA" dirty="0"/>
          </a:p>
        </p:txBody>
      </p:sp>
      <p:sp>
        <p:nvSpPr>
          <p:cNvPr id="6" name="Slide Number Placeholder 5"/>
          <p:cNvSpPr>
            <a:spLocks noGrp="1"/>
          </p:cNvSpPr>
          <p:nvPr>
            <p:ph type="sldNum" sz="quarter" idx="12"/>
          </p:nvPr>
        </p:nvSpPr>
        <p:spPr bwMode="black">
          <a:xfrm>
            <a:off x="10582104" y="7627622"/>
            <a:ext cx="3845468"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8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190692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O_Title Only - No Bar">
    <p:spTree>
      <p:nvGrpSpPr>
        <p:cNvPr id="1" name=""/>
        <p:cNvGrpSpPr/>
        <p:nvPr/>
      </p:nvGrpSpPr>
      <p:grpSpPr>
        <a:xfrm>
          <a:off x="0" y="0"/>
          <a:ext cx="0" cy="0"/>
          <a:chOff x="0" y="0"/>
          <a:chExt cx="0" cy="0"/>
        </a:xfrm>
      </p:grpSpPr>
      <p:sp>
        <p:nvSpPr>
          <p:cNvPr id="6" name="Title 18">
            <a:extLst>
              <a:ext uri="{FF2B5EF4-FFF2-40B4-BE49-F238E27FC236}">
                <a16:creationId xmlns:a16="http://schemas.microsoft.com/office/drawing/2014/main" id="{5C5E16FF-A9C6-4FC0-810A-BBE108BE6C76}"/>
              </a:ext>
            </a:extLst>
          </p:cNvPr>
          <p:cNvSpPr txBox="1">
            <a:spLocks/>
          </p:cNvSpPr>
          <p:nvPr userDrawn="1"/>
        </p:nvSpPr>
        <p:spPr bwMode="invGray">
          <a:xfrm>
            <a:off x="0" y="602932"/>
            <a:ext cx="10972800" cy="1371600"/>
          </a:xfrm>
          <a:prstGeom prst="rect">
            <a:avLst/>
          </a:prstGeom>
          <a:noFill/>
        </p:spPr>
        <p:txBody>
          <a:bodyPr vert="horz" wrap="square" lIns="548640" tIns="457200" rIns="457200" bIns="457200" rtlCol="0" anchor="ctr" anchorCtr="0">
            <a:noAutofit/>
          </a:bodyPr>
          <a:lstStyle>
            <a:lvl1pPr algn="l" defTabSz="1097280" rtl="0" eaLnBrk="1" latinLnBrk="0" hangingPunct="1">
              <a:lnSpc>
                <a:spcPct val="80000"/>
              </a:lnSpc>
              <a:spcBef>
                <a:spcPct val="0"/>
              </a:spcBef>
              <a:buNone/>
              <a:defRPr sz="4800" b="1" kern="1200">
                <a:solidFill>
                  <a:schemeClr val="bg1"/>
                </a:solidFill>
                <a:latin typeface="+mj-lt"/>
                <a:ea typeface="+mj-ea"/>
                <a:cs typeface="+mj-cs"/>
              </a:defRPr>
            </a:lvl1pPr>
          </a:lstStyle>
          <a:p>
            <a:r>
              <a:rPr lang="en-US" sz="4800" dirty="0">
                <a:solidFill>
                  <a:schemeClr val="tx1"/>
                </a:solidFill>
              </a:rPr>
              <a:t>CLICK TO EDIT MASTER TITLE STYLE</a:t>
            </a:r>
            <a:endParaRPr lang="en-CA" sz="4800" dirty="0">
              <a:solidFill>
                <a:schemeClr val="tx1"/>
              </a:solidFill>
            </a:endParaRPr>
          </a:p>
        </p:txBody>
      </p:sp>
      <p:sp>
        <p:nvSpPr>
          <p:cNvPr id="7" name="Slide Number Placeholder 5">
            <a:extLst>
              <a:ext uri="{FF2B5EF4-FFF2-40B4-BE49-F238E27FC236}">
                <a16:creationId xmlns:a16="http://schemas.microsoft.com/office/drawing/2014/main" id="{D6EA3FAC-97CF-416B-A255-59F10CC63B3A}"/>
              </a:ext>
            </a:extLst>
          </p:cNvPr>
          <p:cNvSpPr>
            <a:spLocks noGrp="1"/>
          </p:cNvSpPr>
          <p:nvPr>
            <p:ph type="sldNum" sz="quarter" idx="4"/>
          </p:nvPr>
        </p:nvSpPr>
        <p:spPr>
          <a:xfrm>
            <a:off x="13623948" y="7627622"/>
            <a:ext cx="497134" cy="438150"/>
          </a:xfrm>
          <a:prstGeom prst="rect">
            <a:avLst/>
          </a:prstGeom>
        </p:spPr>
        <p:txBody>
          <a:bodyPr vert="horz" lIns="91440" tIns="45720" rIns="91440" bIns="45720" rtlCol="0" anchor="ctr"/>
          <a:lstStyle>
            <a:lvl1pPr algn="r">
              <a:defRPr sz="1440">
                <a:solidFill>
                  <a:srgbClr val="00B0EB"/>
                </a:solidFill>
              </a:defRPr>
            </a:lvl1pPr>
          </a:lstStyle>
          <a:p>
            <a:fld id="{9A980B10-2A40-48A3-B68E-FF4291541DB6}" type="slidenum">
              <a:rPr lang="en-CA" smtClean="0"/>
              <a:pPr/>
              <a:t>‹#›</a:t>
            </a:fld>
            <a:endParaRPr lang="en-CA" dirty="0"/>
          </a:p>
        </p:txBody>
      </p:sp>
      <p:sp>
        <p:nvSpPr>
          <p:cNvPr id="9" name="Footer Placeholder 4">
            <a:extLst>
              <a:ext uri="{FF2B5EF4-FFF2-40B4-BE49-F238E27FC236}">
                <a16:creationId xmlns:a16="http://schemas.microsoft.com/office/drawing/2014/main" id="{F4E5A80E-40DC-4E45-AFEA-5CA926103404}"/>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2539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DO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623792" y="7627622"/>
            <a:ext cx="803779" cy="438150"/>
          </a:xfrm>
          <a:prstGeom prst="rect">
            <a:avLst/>
          </a:prstGeom>
        </p:spPr>
        <p:txBody>
          <a:bodyPr/>
          <a:lstStyle/>
          <a:p>
            <a:fld id="{9A980B10-2A40-48A3-B68E-FF4291541DB6}" type="slidenum">
              <a:rPr lang="en-CA" smtClean="0"/>
              <a:t>‹#›</a:t>
            </a:fld>
            <a:endParaRPr lang="en-CA" dirty="0"/>
          </a:p>
        </p:txBody>
      </p:sp>
      <p:sp>
        <p:nvSpPr>
          <p:cNvPr id="5" name="Footer Placeholder 4">
            <a:extLst>
              <a:ext uri="{FF2B5EF4-FFF2-40B4-BE49-F238E27FC236}">
                <a16:creationId xmlns:a16="http://schemas.microsoft.com/office/drawing/2014/main" id="{ED7A70E9-BA8E-44B8-B8A6-55FD59722FFA}"/>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405832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O_Title Only">
    <p:spTree>
      <p:nvGrpSpPr>
        <p:cNvPr id="1" name=""/>
        <p:cNvGrpSpPr/>
        <p:nvPr/>
      </p:nvGrpSpPr>
      <p:grpSpPr>
        <a:xfrm>
          <a:off x="0" y="0"/>
          <a:ext cx="0" cy="0"/>
          <a:chOff x="0" y="0"/>
          <a:chExt cx="0" cy="0"/>
        </a:xfrm>
      </p:grpSpPr>
      <p:sp>
        <p:nvSpPr>
          <p:cNvPr id="6" name="Title 18">
            <a:extLst>
              <a:ext uri="{FF2B5EF4-FFF2-40B4-BE49-F238E27FC236}">
                <a16:creationId xmlns:a16="http://schemas.microsoft.com/office/drawing/2014/main" id="{409941C1-3154-49CC-A5F4-F7C976492C93}"/>
              </a:ext>
            </a:extLst>
          </p:cNvPr>
          <p:cNvSpPr>
            <a:spLocks noGrp="1"/>
          </p:cNvSpPr>
          <p:nvPr>
            <p:ph type="title" hasCustomPrompt="1"/>
          </p:nvPr>
        </p:nvSpPr>
        <p:spPr bwMode="invGray">
          <a:xfrm>
            <a:off x="-1" y="602932"/>
            <a:ext cx="10972800" cy="1371600"/>
          </a:xfrm>
          <a:solidFill>
            <a:schemeClr val="tx1"/>
          </a:solidFill>
        </p:spPr>
        <p:txBody>
          <a:bodyPr wrap="square" lIns="548640" tIns="457200" rIns="457200" bIns="457200" anchor="ctr" anchorCtr="0">
            <a:noAutofit/>
          </a:bodyPr>
          <a:lstStyle>
            <a:lvl1pPr>
              <a:lnSpc>
                <a:spcPct val="80000"/>
              </a:lnSpc>
              <a:defRPr sz="4800" b="1">
                <a:solidFill>
                  <a:schemeClr val="bg1"/>
                </a:solidFill>
              </a:defRPr>
            </a:lvl1pPr>
          </a:lstStyle>
          <a:p>
            <a:r>
              <a:rPr lang="en-US" dirty="0"/>
              <a:t>CLICK TO EDIT MASTER TITLE STYLE</a:t>
            </a:r>
            <a:endParaRPr lang="en-CA" dirty="0"/>
          </a:p>
        </p:txBody>
      </p:sp>
      <p:sp>
        <p:nvSpPr>
          <p:cNvPr id="9" name="Slide Number Placeholder 5">
            <a:extLst>
              <a:ext uri="{FF2B5EF4-FFF2-40B4-BE49-F238E27FC236}">
                <a16:creationId xmlns:a16="http://schemas.microsoft.com/office/drawing/2014/main" id="{C3CFBA5D-0BE7-4124-8D43-6FC22BF0A95F}"/>
              </a:ext>
            </a:extLst>
          </p:cNvPr>
          <p:cNvSpPr>
            <a:spLocks noGrp="1"/>
          </p:cNvSpPr>
          <p:nvPr>
            <p:ph type="sldNum" sz="quarter" idx="12"/>
          </p:nvPr>
        </p:nvSpPr>
        <p:spPr>
          <a:xfrm>
            <a:off x="13631477" y="7627622"/>
            <a:ext cx="546712" cy="438150"/>
          </a:xfrm>
          <a:prstGeom prst="rect">
            <a:avLst/>
          </a:prstGeom>
        </p:spPr>
        <p:txBody>
          <a:bodyPr/>
          <a:lstStyle/>
          <a:p>
            <a:fld id="{9A980B10-2A40-48A3-B68E-FF4291541DB6}" type="slidenum">
              <a:rPr lang="en-CA" smtClean="0"/>
              <a:t>‹#›</a:t>
            </a:fld>
            <a:endParaRPr lang="en-CA" dirty="0"/>
          </a:p>
        </p:txBody>
      </p:sp>
      <p:sp>
        <p:nvSpPr>
          <p:cNvPr id="10" name="Footer Placeholder 4">
            <a:extLst>
              <a:ext uri="{FF2B5EF4-FFF2-40B4-BE49-F238E27FC236}">
                <a16:creationId xmlns:a16="http://schemas.microsoft.com/office/drawing/2014/main" id="{2328F730-3EDA-48FF-B056-F5CE89DDE72F}"/>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174331364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O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16108" y="7627622"/>
            <a:ext cx="562080" cy="438150"/>
          </a:xfrm>
          <a:prstGeom prst="rect">
            <a:avLst/>
          </a:prstGeom>
        </p:spPr>
        <p:txBody>
          <a:bodyPr/>
          <a:lstStyle/>
          <a:p>
            <a:fld id="{9A980B10-2A40-48A3-B68E-FF4291541DB6}" type="slidenum">
              <a:rPr lang="en-CA" smtClean="0"/>
              <a:t>‹#›</a:t>
            </a:fld>
            <a:endParaRPr lang="en-CA" dirty="0"/>
          </a:p>
        </p:txBody>
      </p:sp>
      <p:sp>
        <p:nvSpPr>
          <p:cNvPr id="8" name="Text Placeholder 2">
            <a:extLst>
              <a:ext uri="{FF2B5EF4-FFF2-40B4-BE49-F238E27FC236}">
                <a16:creationId xmlns:a16="http://schemas.microsoft.com/office/drawing/2014/main" id="{EAA23111-E6F0-4234-B96A-27613C859543}"/>
              </a:ext>
            </a:extLst>
          </p:cNvPr>
          <p:cNvSpPr>
            <a:spLocks noGrp="1"/>
          </p:cNvSpPr>
          <p:nvPr>
            <p:ph idx="13" hasCustomPrompt="1"/>
          </p:nvPr>
        </p:nvSpPr>
        <p:spPr>
          <a:xfrm>
            <a:off x="505415" y="2328314"/>
            <a:ext cx="13672774" cy="5015423"/>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228590" indent="-228590">
              <a:lnSpc>
                <a:spcPct val="100000"/>
              </a:lnSpc>
              <a:spcBef>
                <a:spcPts val="900"/>
              </a:spcBef>
              <a:buClr>
                <a:schemeClr val="tx2"/>
              </a:buClr>
              <a:buSzPct val="70000"/>
              <a:buFontTx/>
              <a:buBlip>
                <a:blip r:embed="rId2"/>
              </a:buBlip>
              <a:defRPr sz="2000">
                <a:solidFill>
                  <a:schemeClr val="tx2"/>
                </a:solidFill>
              </a:defRPr>
            </a:lvl2pPr>
            <a:lvl3pPr marL="574652" indent="-227004">
              <a:lnSpc>
                <a:spcPct val="100000"/>
              </a:lnSpc>
              <a:spcBef>
                <a:spcPts val="900"/>
              </a:spcBef>
              <a:buClr>
                <a:schemeClr val="tx2"/>
              </a:buClr>
              <a:buSzPct val="70000"/>
              <a:buFontTx/>
              <a:buBlip>
                <a:blip r:embed="rId2"/>
              </a:buBlip>
              <a:defRPr sz="1800">
                <a:solidFill>
                  <a:schemeClr val="tx2"/>
                </a:solidFill>
              </a:defRPr>
            </a:lvl3pPr>
            <a:lvl4pPr marL="1031833" indent="-234941">
              <a:lnSpc>
                <a:spcPct val="100000"/>
              </a:lnSpc>
              <a:spcBef>
                <a:spcPts val="900"/>
              </a:spcBef>
              <a:buClr>
                <a:schemeClr val="tx2"/>
              </a:buClr>
              <a:buSzPct val="70000"/>
              <a:buFontTx/>
              <a:buBlip>
                <a:blip r:embed="rId2"/>
              </a:buBlip>
              <a:defRPr sz="1600">
                <a:solidFill>
                  <a:schemeClr val="tx2"/>
                </a:solidFill>
              </a:defRPr>
            </a:lvl4pPr>
            <a:lvl5pPr marL="1371545" indent="-227004">
              <a:lnSpc>
                <a:spcPct val="100000"/>
              </a:lnSpc>
              <a:spcBef>
                <a:spcPts val="900"/>
              </a:spcBef>
              <a:buClr>
                <a:schemeClr val="tx2"/>
              </a:buClr>
              <a:buSzPct val="70000"/>
              <a:buFontTx/>
              <a:buBlip>
                <a:blip r:embed="rId2"/>
              </a:buBlip>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8">
            <a:extLst>
              <a:ext uri="{FF2B5EF4-FFF2-40B4-BE49-F238E27FC236}">
                <a16:creationId xmlns:a16="http://schemas.microsoft.com/office/drawing/2014/main" id="{14715555-A463-40AC-A067-6337A92ADD99}"/>
              </a:ext>
            </a:extLst>
          </p:cNvPr>
          <p:cNvSpPr>
            <a:spLocks noGrp="1"/>
          </p:cNvSpPr>
          <p:nvPr>
            <p:ph type="title" hasCustomPrompt="1"/>
          </p:nvPr>
        </p:nvSpPr>
        <p:spPr bwMode="invGray">
          <a:xfrm>
            <a:off x="0" y="602932"/>
            <a:ext cx="10972800" cy="1371600"/>
          </a:xfrm>
          <a:solidFill>
            <a:schemeClr val="tx1"/>
          </a:solidFill>
        </p:spPr>
        <p:txBody>
          <a:bodyPr wrap="square" lIns="548640" tIns="457200" rIns="457200" bIns="457200" anchor="ctr" anchorCtr="0">
            <a:noAutofit/>
          </a:bodyPr>
          <a:lstStyle>
            <a:lvl1pPr>
              <a:lnSpc>
                <a:spcPct val="80000"/>
              </a:lnSpc>
              <a:defRPr sz="4800" b="1">
                <a:solidFill>
                  <a:schemeClr val="bg1"/>
                </a:solidFill>
              </a:defRPr>
            </a:lvl1pPr>
          </a:lstStyle>
          <a:p>
            <a:r>
              <a:rPr lang="en-US" dirty="0"/>
              <a:t>CLICK TO EDIT MASTER TITLE STYLE</a:t>
            </a:r>
            <a:endParaRPr lang="en-CA" dirty="0"/>
          </a:p>
        </p:txBody>
      </p:sp>
      <p:sp>
        <p:nvSpPr>
          <p:cNvPr id="10" name="Footer Placeholder 4">
            <a:extLst>
              <a:ext uri="{FF2B5EF4-FFF2-40B4-BE49-F238E27FC236}">
                <a16:creationId xmlns:a16="http://schemas.microsoft.com/office/drawing/2014/main" id="{A2CD4EBA-0851-4680-A99B-133E5ADF64B4}"/>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24958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O_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3793" y="7627622"/>
            <a:ext cx="554396" cy="438150"/>
          </a:xfrm>
          <a:prstGeom prst="rect">
            <a:avLst/>
          </a:prstGeom>
        </p:spPr>
        <p:txBody>
          <a:bodyPr/>
          <a:lstStyle/>
          <a:p>
            <a:fld id="{9A980B10-2A40-48A3-B68E-FF4291541DB6}" type="slidenum">
              <a:rPr lang="en-CA" smtClean="0"/>
              <a:t>‹#›</a:t>
            </a:fld>
            <a:endParaRPr lang="en-CA" dirty="0"/>
          </a:p>
        </p:txBody>
      </p:sp>
      <p:sp>
        <p:nvSpPr>
          <p:cNvPr id="10" name="Title 18">
            <a:extLst>
              <a:ext uri="{FF2B5EF4-FFF2-40B4-BE49-F238E27FC236}">
                <a16:creationId xmlns:a16="http://schemas.microsoft.com/office/drawing/2014/main" id="{323AB2C3-B09B-41F1-AB3A-C5C9180C7A20}"/>
              </a:ext>
            </a:extLst>
          </p:cNvPr>
          <p:cNvSpPr>
            <a:spLocks noGrp="1"/>
          </p:cNvSpPr>
          <p:nvPr>
            <p:ph type="title" hasCustomPrompt="1"/>
          </p:nvPr>
        </p:nvSpPr>
        <p:spPr bwMode="invGray">
          <a:xfrm>
            <a:off x="0" y="602932"/>
            <a:ext cx="10972800" cy="1371600"/>
          </a:xfrm>
          <a:solidFill>
            <a:schemeClr val="tx1"/>
          </a:solidFill>
        </p:spPr>
        <p:txBody>
          <a:bodyPr lIns="548640" tIns="457200" rIns="457200" bIns="457200" anchor="ctr" anchorCtr="0">
            <a:noAutofit/>
          </a:bodyPr>
          <a:lstStyle>
            <a:lvl1pPr>
              <a:lnSpc>
                <a:spcPct val="80000"/>
              </a:lnSpc>
              <a:defRPr sz="4800" b="1">
                <a:solidFill>
                  <a:schemeClr val="bg1"/>
                </a:solidFill>
              </a:defRPr>
            </a:lvl1pPr>
          </a:lstStyle>
          <a:p>
            <a:r>
              <a:rPr lang="en-US" dirty="0"/>
              <a:t>CLICK TO EDIT MASTER TITLE STYLE</a:t>
            </a:r>
            <a:endParaRPr lang="en-CA" dirty="0"/>
          </a:p>
        </p:txBody>
      </p:sp>
      <p:sp>
        <p:nvSpPr>
          <p:cNvPr id="11" name="Text Placeholder 16">
            <a:extLst>
              <a:ext uri="{FF2B5EF4-FFF2-40B4-BE49-F238E27FC236}">
                <a16:creationId xmlns:a16="http://schemas.microsoft.com/office/drawing/2014/main" id="{3151E6E2-5CD4-4A93-BEAF-62AE8EDD54A5}"/>
              </a:ext>
            </a:extLst>
          </p:cNvPr>
          <p:cNvSpPr>
            <a:spLocks noGrp="1"/>
          </p:cNvSpPr>
          <p:nvPr>
            <p:ph type="body" sz="quarter" idx="14" hasCustomPrompt="1"/>
          </p:nvPr>
        </p:nvSpPr>
        <p:spPr bwMode="invGray">
          <a:xfrm>
            <a:off x="0" y="1597815"/>
            <a:ext cx="10972800" cy="692497"/>
          </a:xfrm>
          <a:prstGeom prst="rect">
            <a:avLst/>
          </a:prstGeom>
          <a:solidFill>
            <a:schemeClr val="tx1"/>
          </a:solidFill>
        </p:spPr>
        <p:txBody>
          <a:bodyPr wrap="square" lIns="594360" bIns="274320">
            <a:noAutofit/>
          </a:bodyPr>
          <a:lstStyle>
            <a:lvl1pPr marL="0" indent="0">
              <a:buNone/>
              <a:defRPr sz="2400" b="0" cap="none">
                <a:solidFill>
                  <a:schemeClr val="bg1"/>
                </a:solidFill>
                <a:latin typeface="Arial" panose="020B0604020202020204" pitchFamily="34" charset="0"/>
                <a:cs typeface="Arial" panose="020B06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dirty="0"/>
              <a:t>Subtitle</a:t>
            </a:r>
            <a:endParaRPr lang="en-CA" dirty="0"/>
          </a:p>
        </p:txBody>
      </p:sp>
      <p:sp>
        <p:nvSpPr>
          <p:cNvPr id="8" name="Footer Placeholder 4">
            <a:extLst>
              <a:ext uri="{FF2B5EF4-FFF2-40B4-BE49-F238E27FC236}">
                <a16:creationId xmlns:a16="http://schemas.microsoft.com/office/drawing/2014/main" id="{0BAE44AB-F917-4D2C-AA78-728A04A5F68C}"/>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3444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04A38E-38DF-7E41-91DF-F72D2E6C2305}"/>
              </a:ext>
            </a:extLst>
          </p:cNvPr>
          <p:cNvSpPr/>
          <p:nvPr userDrawn="1"/>
        </p:nvSpPr>
        <p:spPr>
          <a:xfrm>
            <a:off x="-1196341" y="-2321559"/>
            <a:ext cx="18902682" cy="10632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92513F7B-53AA-7E47-AC31-E0895A8EFCCB}"/>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636466"/>
                </a:solidFill>
                <a:cs typeface="Arial" panose="020B0604020202020204" pitchFamily="34" charset="0"/>
              </a:rPr>
              <a:t>Confidential and proprietary. </a:t>
            </a:r>
            <a:endParaRPr lang="en-US" altLang="en-US" sz="960" dirty="0">
              <a:solidFill>
                <a:srgbClr val="636466"/>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34F82843-54B6-514F-BBA8-77BE312D764B}"/>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rgbClr val="636466"/>
                </a:solidFill>
                <a:cs typeface="Arial" panose="020B0604020202020204" pitchFamily="34" charset="0"/>
              </a:rPr>
              <a:t>do.</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is a registered trademark of Blue Cross</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and Blue Shield</a:t>
            </a:r>
            <a:r>
              <a:rPr lang="en-US" altLang="en-US" sz="1280" baseline="30000" dirty="0">
                <a:solidFill>
                  <a:srgbClr val="636466"/>
                </a:solidFill>
                <a:cs typeface="Arial" panose="020B0604020202020204" pitchFamily="34" charset="0"/>
              </a:rPr>
              <a:t>®</a:t>
            </a:r>
            <a:r>
              <a:rPr lang="en-US" altLang="en-US" sz="1280" dirty="0">
                <a:solidFill>
                  <a:srgbClr val="636466"/>
                </a:solidFill>
                <a:cs typeface="Arial" panose="020B0604020202020204" pitchFamily="34" charset="0"/>
              </a:rPr>
              <a:t> of Minnesota, a nonprofit independent licensee </a:t>
            </a:r>
          </a:p>
          <a:p>
            <a:pPr eaLnBrk="1" hangingPunct="1">
              <a:defRPr/>
            </a:pPr>
            <a:r>
              <a:rPr lang="en-US" altLang="en-US" sz="1280" dirty="0">
                <a:solidFill>
                  <a:srgbClr val="636466"/>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E8F9143F-4F3A-AF4D-897F-4BBAD1E9F311}"/>
              </a:ext>
            </a:extLst>
          </p:cNvPr>
          <p:cNvSpPr/>
          <p:nvPr userDrawn="1"/>
        </p:nvSpPr>
        <p:spPr>
          <a:xfrm>
            <a:off x="-322580" y="162560"/>
            <a:ext cx="7233922"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pic>
        <p:nvPicPr>
          <p:cNvPr id="8" name="Picture 4">
            <a:extLst>
              <a:ext uri="{FF2B5EF4-FFF2-40B4-BE49-F238E27FC236}">
                <a16:creationId xmlns:a16="http://schemas.microsoft.com/office/drawing/2014/main" id="{4039F70D-DE0E-FC44-9E4B-D3F3C505FE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1"/>
            <a:ext cx="1623059" cy="140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636466"/>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rgbClr val="636466"/>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3262594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O_2_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43003" y="7627622"/>
            <a:ext cx="535186" cy="438150"/>
          </a:xfrm>
          <a:prstGeom prst="rect">
            <a:avLst/>
          </a:prstGeom>
        </p:spPr>
        <p:txBody>
          <a:bodyPr/>
          <a:lstStyle/>
          <a:p>
            <a:fld id="{9A980B10-2A40-48A3-B68E-FF4291541DB6}" type="slidenum">
              <a:rPr lang="en-CA" smtClean="0"/>
              <a:t>‹#›</a:t>
            </a:fld>
            <a:endParaRPr lang="en-CA" dirty="0"/>
          </a:p>
        </p:txBody>
      </p:sp>
      <p:sp>
        <p:nvSpPr>
          <p:cNvPr id="10" name="Title 18">
            <a:extLst>
              <a:ext uri="{FF2B5EF4-FFF2-40B4-BE49-F238E27FC236}">
                <a16:creationId xmlns:a16="http://schemas.microsoft.com/office/drawing/2014/main" id="{323AB2C3-B09B-41F1-AB3A-C5C9180C7A20}"/>
              </a:ext>
            </a:extLst>
          </p:cNvPr>
          <p:cNvSpPr>
            <a:spLocks noGrp="1"/>
          </p:cNvSpPr>
          <p:nvPr>
            <p:ph type="title" hasCustomPrompt="1"/>
          </p:nvPr>
        </p:nvSpPr>
        <p:spPr bwMode="invGray">
          <a:xfrm>
            <a:off x="0" y="602932"/>
            <a:ext cx="10972800" cy="1371600"/>
          </a:xfrm>
          <a:solidFill>
            <a:schemeClr val="tx1"/>
          </a:solidFill>
        </p:spPr>
        <p:txBody>
          <a:bodyPr lIns="548640" tIns="457200" rIns="457200" bIns="457200" anchor="ctr" anchorCtr="0">
            <a:noAutofit/>
          </a:bodyPr>
          <a:lstStyle>
            <a:lvl1pPr>
              <a:lnSpc>
                <a:spcPct val="80000"/>
              </a:lnSpc>
              <a:defRPr sz="4800" b="1">
                <a:solidFill>
                  <a:schemeClr val="bg1"/>
                </a:solidFill>
              </a:defRPr>
            </a:lvl1pPr>
          </a:lstStyle>
          <a:p>
            <a:r>
              <a:rPr lang="en-US" dirty="0"/>
              <a:t>CLICK TO EDIT MASTER TITLE STYLE</a:t>
            </a:r>
            <a:endParaRPr lang="en-CA" dirty="0"/>
          </a:p>
        </p:txBody>
      </p:sp>
      <p:sp>
        <p:nvSpPr>
          <p:cNvPr id="11" name="Text Placeholder 16">
            <a:extLst>
              <a:ext uri="{FF2B5EF4-FFF2-40B4-BE49-F238E27FC236}">
                <a16:creationId xmlns:a16="http://schemas.microsoft.com/office/drawing/2014/main" id="{3151E6E2-5CD4-4A93-BEAF-62AE8EDD54A5}"/>
              </a:ext>
            </a:extLst>
          </p:cNvPr>
          <p:cNvSpPr>
            <a:spLocks noGrp="1"/>
          </p:cNvSpPr>
          <p:nvPr>
            <p:ph type="body" sz="quarter" idx="14" hasCustomPrompt="1"/>
          </p:nvPr>
        </p:nvSpPr>
        <p:spPr bwMode="invGray">
          <a:xfrm>
            <a:off x="0" y="1597815"/>
            <a:ext cx="10972800" cy="692497"/>
          </a:xfrm>
          <a:prstGeom prst="rect">
            <a:avLst/>
          </a:prstGeom>
          <a:solidFill>
            <a:schemeClr val="tx1"/>
          </a:solidFill>
        </p:spPr>
        <p:txBody>
          <a:bodyPr wrap="square" lIns="594360" bIns="274320">
            <a:noAutofit/>
          </a:bodyPr>
          <a:lstStyle>
            <a:lvl1pPr marL="0" indent="0">
              <a:buNone/>
              <a:defRPr sz="2400" b="0" cap="none">
                <a:solidFill>
                  <a:schemeClr val="bg1"/>
                </a:solidFill>
                <a:latin typeface="Arial" panose="020B0604020202020204" pitchFamily="34" charset="0"/>
                <a:cs typeface="Arial" panose="020B06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dirty="0"/>
              <a:t>Subtitle</a:t>
            </a:r>
            <a:endParaRPr lang="en-CA" dirty="0"/>
          </a:p>
        </p:txBody>
      </p:sp>
      <p:sp>
        <p:nvSpPr>
          <p:cNvPr id="12" name="Text Placeholder 2">
            <a:extLst>
              <a:ext uri="{FF2B5EF4-FFF2-40B4-BE49-F238E27FC236}">
                <a16:creationId xmlns:a16="http://schemas.microsoft.com/office/drawing/2014/main" id="{C7AF3007-ADA2-4559-B18B-D29A13C2262E}"/>
              </a:ext>
            </a:extLst>
          </p:cNvPr>
          <p:cNvSpPr>
            <a:spLocks noGrp="1"/>
          </p:cNvSpPr>
          <p:nvPr>
            <p:ph idx="1" hasCustomPrompt="1"/>
          </p:nvPr>
        </p:nvSpPr>
        <p:spPr>
          <a:xfrm>
            <a:off x="505415"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887" indent="-342887">
              <a:lnSpc>
                <a:spcPct val="100000"/>
              </a:lnSpc>
              <a:spcBef>
                <a:spcPts val="900"/>
              </a:spcBef>
              <a:buClr>
                <a:schemeClr val="tx2"/>
              </a:buClr>
              <a:buSzPct val="70000"/>
              <a:buFontTx/>
              <a:buBlip>
                <a:blip r:embed="rId2"/>
              </a:buBlip>
              <a:defRPr lang="en-US" sz="2000" kern="1200" dirty="0">
                <a:solidFill>
                  <a:schemeClr val="tx2"/>
                </a:solidFill>
                <a:latin typeface="+mn-lt"/>
                <a:ea typeface="+mn-ea"/>
                <a:cs typeface="+mn-cs"/>
              </a:defRPr>
            </a:lvl2pPr>
            <a:lvl3pPr marL="633386" indent="-285738">
              <a:lnSpc>
                <a:spcPct val="100000"/>
              </a:lnSpc>
              <a:spcBef>
                <a:spcPts val="900"/>
              </a:spcBef>
              <a:buClr>
                <a:schemeClr val="tx2"/>
              </a:buClr>
              <a:buSzPct val="70000"/>
              <a:buFontTx/>
              <a:buBlip>
                <a:blip r:embed="rId2"/>
              </a:buBlip>
              <a:defRPr lang="en-US" sz="1800" kern="1200" dirty="0">
                <a:solidFill>
                  <a:schemeClr val="tx2"/>
                </a:solidFill>
                <a:latin typeface="+mn-lt"/>
                <a:ea typeface="+mn-ea"/>
                <a:cs typeface="+mn-cs"/>
              </a:defRPr>
            </a:lvl3pPr>
            <a:lvl4pPr marL="1144542" indent="-347650">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4pPr>
            <a:lvl5pPr marL="1485840" indent="-341299">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5pPr>
          </a:lstStyle>
          <a:p>
            <a:pPr lvl="0"/>
            <a:r>
              <a:rPr lang="en-US" dirty="0"/>
              <a:t>EDIT MASTER TEXT STYLES</a:t>
            </a:r>
          </a:p>
          <a:p>
            <a:pPr marL="228590" lvl="1" indent="-228590" algn="l" defTabSz="1097236" rtl="0" eaLnBrk="1" latinLnBrk="0" hangingPunct="1">
              <a:lnSpc>
                <a:spcPct val="100000"/>
              </a:lnSpc>
              <a:spcBef>
                <a:spcPts val="900"/>
              </a:spcBef>
              <a:buClr>
                <a:schemeClr val="tx2"/>
              </a:buClr>
              <a:buSzPct val="70000"/>
              <a:buFontTx/>
              <a:buBlip>
                <a:blip r:embed="rId2"/>
              </a:buBlip>
            </a:pPr>
            <a:r>
              <a:rPr lang="en-US" dirty="0"/>
              <a:t>Second level</a:t>
            </a:r>
          </a:p>
          <a:p>
            <a:pPr marL="574652" lvl="2" indent="-227004" algn="l" defTabSz="1097236" rtl="0" eaLnBrk="1" latinLnBrk="0" hangingPunct="1">
              <a:lnSpc>
                <a:spcPct val="100000"/>
              </a:lnSpc>
              <a:spcBef>
                <a:spcPts val="900"/>
              </a:spcBef>
              <a:buClr>
                <a:schemeClr val="tx2"/>
              </a:buClr>
              <a:buSzPct val="70000"/>
              <a:buFontTx/>
              <a:buBlip>
                <a:blip r:embed="rId2"/>
              </a:buBlip>
            </a:pPr>
            <a:r>
              <a:rPr lang="en-US" dirty="0"/>
              <a:t>Third level</a:t>
            </a:r>
          </a:p>
          <a:p>
            <a:pPr marL="1031833" lvl="3" indent="-234941" algn="l" defTabSz="1097236" rtl="0" eaLnBrk="1" latinLnBrk="0" hangingPunct="1">
              <a:lnSpc>
                <a:spcPct val="100000"/>
              </a:lnSpc>
              <a:spcBef>
                <a:spcPts val="900"/>
              </a:spcBef>
              <a:buClr>
                <a:schemeClr val="tx2"/>
              </a:buClr>
              <a:buSzPct val="70000"/>
              <a:buFontTx/>
              <a:buBlip>
                <a:blip r:embed="rId2"/>
              </a:buBlip>
            </a:pPr>
            <a:r>
              <a:rPr lang="en-US" dirty="0"/>
              <a:t>Fourth level</a:t>
            </a:r>
          </a:p>
          <a:p>
            <a:pPr marL="1371545" lvl="4" indent="-227004" algn="l" defTabSz="1097236" rtl="0" eaLnBrk="1" latinLnBrk="0" hangingPunct="1">
              <a:lnSpc>
                <a:spcPct val="100000"/>
              </a:lnSpc>
              <a:spcBef>
                <a:spcPts val="900"/>
              </a:spcBef>
              <a:buClr>
                <a:schemeClr val="tx2"/>
              </a:buClr>
              <a:buSzPct val="70000"/>
              <a:buFontTx/>
              <a:buBlip>
                <a:blip r:embed="rId2"/>
              </a:buBlip>
            </a:pPr>
            <a:r>
              <a:rPr lang="en-US" dirty="0"/>
              <a:t>Fifth level</a:t>
            </a:r>
          </a:p>
        </p:txBody>
      </p:sp>
      <p:sp>
        <p:nvSpPr>
          <p:cNvPr id="9" name="Footer Placeholder 4">
            <a:extLst>
              <a:ext uri="{FF2B5EF4-FFF2-40B4-BE49-F238E27FC236}">
                <a16:creationId xmlns:a16="http://schemas.microsoft.com/office/drawing/2014/main" id="{DC6F110E-A3FF-4125-81A6-417CA44DEDF4}"/>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394278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O_Two-Line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19951" y="7627622"/>
            <a:ext cx="558238" cy="438150"/>
          </a:xfrm>
          <a:prstGeom prst="rect">
            <a:avLst/>
          </a:prstGeom>
        </p:spPr>
        <p:txBody>
          <a:bodyPr/>
          <a:lstStyle/>
          <a:p>
            <a:fld id="{9A980B10-2A40-48A3-B68E-FF4291541DB6}" type="slidenum">
              <a:rPr lang="en-CA" smtClean="0"/>
              <a:t>‹#›</a:t>
            </a:fld>
            <a:endParaRPr lang="en-CA" dirty="0"/>
          </a:p>
        </p:txBody>
      </p:sp>
      <p:sp>
        <p:nvSpPr>
          <p:cNvPr id="9" name="Title 18">
            <a:extLst>
              <a:ext uri="{FF2B5EF4-FFF2-40B4-BE49-F238E27FC236}">
                <a16:creationId xmlns:a16="http://schemas.microsoft.com/office/drawing/2014/main" id="{D148057D-9D71-48CA-96A9-9BB3A2DA5FC3}"/>
              </a:ext>
            </a:extLst>
          </p:cNvPr>
          <p:cNvSpPr>
            <a:spLocks noGrp="1"/>
          </p:cNvSpPr>
          <p:nvPr>
            <p:ph type="title" hasCustomPrompt="1"/>
          </p:nvPr>
        </p:nvSpPr>
        <p:spPr bwMode="invGray">
          <a:xfrm>
            <a:off x="0" y="602930"/>
            <a:ext cx="10972800" cy="1645920"/>
          </a:xfrm>
          <a:solidFill>
            <a:schemeClr val="tx1"/>
          </a:solidFill>
        </p:spPr>
        <p:txBody>
          <a:bodyPr wrap="square" lIns="548640" tIns="548640" rIns="457200" bIns="457200" anchor="ctr" anchorCtr="0">
            <a:noAutofit/>
          </a:bodyPr>
          <a:lstStyle>
            <a:lvl1pPr>
              <a:lnSpc>
                <a:spcPct val="80000"/>
              </a:lnSpc>
              <a:defRPr sz="4800" b="1">
                <a:solidFill>
                  <a:schemeClr val="bg1"/>
                </a:solidFill>
              </a:defRPr>
            </a:lvl1pPr>
          </a:lstStyle>
          <a:p>
            <a:r>
              <a:rPr lang="en-US" dirty="0"/>
              <a:t>CLICK TO EDIT</a:t>
            </a:r>
            <a:br>
              <a:rPr lang="en-US" dirty="0"/>
            </a:br>
            <a:r>
              <a:rPr lang="en-US" dirty="0"/>
              <a:t>MASTER TITLE STYLE</a:t>
            </a:r>
            <a:endParaRPr lang="en-CA" dirty="0"/>
          </a:p>
        </p:txBody>
      </p:sp>
      <p:sp>
        <p:nvSpPr>
          <p:cNvPr id="8" name="Footer Placeholder 4">
            <a:extLst>
              <a:ext uri="{FF2B5EF4-FFF2-40B4-BE49-F238E27FC236}">
                <a16:creationId xmlns:a16="http://schemas.microsoft.com/office/drawing/2014/main" id="{190EB20E-326E-4CFC-B4E3-136DB0D4528F}"/>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34797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O_Two Line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3793" y="7627622"/>
            <a:ext cx="554396" cy="438150"/>
          </a:xfrm>
          <a:prstGeom prst="rect">
            <a:avLst/>
          </a:prstGeom>
        </p:spPr>
        <p:txBody>
          <a:bodyPr/>
          <a:lstStyle/>
          <a:p>
            <a:fld id="{9A980B10-2A40-48A3-B68E-FF4291541DB6}" type="slidenum">
              <a:rPr lang="en-CA" smtClean="0"/>
              <a:t>‹#›</a:t>
            </a:fld>
            <a:endParaRPr lang="en-CA" dirty="0"/>
          </a:p>
        </p:txBody>
      </p:sp>
      <p:sp>
        <p:nvSpPr>
          <p:cNvPr id="9" name="Title 18">
            <a:extLst>
              <a:ext uri="{FF2B5EF4-FFF2-40B4-BE49-F238E27FC236}">
                <a16:creationId xmlns:a16="http://schemas.microsoft.com/office/drawing/2014/main" id="{D148057D-9D71-48CA-96A9-9BB3A2DA5FC3}"/>
              </a:ext>
            </a:extLst>
          </p:cNvPr>
          <p:cNvSpPr>
            <a:spLocks noGrp="1"/>
          </p:cNvSpPr>
          <p:nvPr>
            <p:ph type="title" hasCustomPrompt="1"/>
          </p:nvPr>
        </p:nvSpPr>
        <p:spPr bwMode="invGray">
          <a:xfrm>
            <a:off x="0" y="602930"/>
            <a:ext cx="10972800" cy="1645920"/>
          </a:xfrm>
          <a:solidFill>
            <a:schemeClr val="tx1"/>
          </a:solidFill>
        </p:spPr>
        <p:txBody>
          <a:bodyPr wrap="square" lIns="548640" tIns="548640" rIns="457200" bIns="457200" anchor="ctr" anchorCtr="0">
            <a:noAutofit/>
          </a:bodyPr>
          <a:lstStyle>
            <a:lvl1pPr>
              <a:lnSpc>
                <a:spcPct val="80000"/>
              </a:lnSpc>
              <a:defRPr sz="4800" b="1">
                <a:solidFill>
                  <a:schemeClr val="bg1"/>
                </a:solidFill>
              </a:defRPr>
            </a:lvl1pPr>
          </a:lstStyle>
          <a:p>
            <a:r>
              <a:rPr lang="en-US" dirty="0"/>
              <a:t>CLICK TO EDIT</a:t>
            </a:r>
            <a:br>
              <a:rPr lang="en-US" dirty="0"/>
            </a:br>
            <a:r>
              <a:rPr lang="en-US" dirty="0"/>
              <a:t>MASTER TITLE STYLE</a:t>
            </a:r>
            <a:endParaRPr lang="en-CA" dirty="0"/>
          </a:p>
        </p:txBody>
      </p:sp>
      <p:sp>
        <p:nvSpPr>
          <p:cNvPr id="10" name="Text Placeholder 2">
            <a:extLst>
              <a:ext uri="{FF2B5EF4-FFF2-40B4-BE49-F238E27FC236}">
                <a16:creationId xmlns:a16="http://schemas.microsoft.com/office/drawing/2014/main" id="{47E534C9-2C05-413A-8856-95241847CFED}"/>
              </a:ext>
            </a:extLst>
          </p:cNvPr>
          <p:cNvSpPr>
            <a:spLocks noGrp="1"/>
          </p:cNvSpPr>
          <p:nvPr>
            <p:ph idx="1" hasCustomPrompt="1"/>
          </p:nvPr>
        </p:nvSpPr>
        <p:spPr>
          <a:xfrm>
            <a:off x="505415"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887" indent="-342887">
              <a:lnSpc>
                <a:spcPct val="100000"/>
              </a:lnSpc>
              <a:spcBef>
                <a:spcPts val="900"/>
              </a:spcBef>
              <a:buClr>
                <a:schemeClr val="tx2"/>
              </a:buClr>
              <a:buSzPct val="70000"/>
              <a:buFontTx/>
              <a:buBlip>
                <a:blip r:embed="rId2"/>
              </a:buBlip>
              <a:defRPr lang="en-US" sz="2000" kern="1200" dirty="0">
                <a:solidFill>
                  <a:schemeClr val="tx2"/>
                </a:solidFill>
                <a:latin typeface="+mn-lt"/>
                <a:ea typeface="+mn-ea"/>
                <a:cs typeface="+mn-cs"/>
              </a:defRPr>
            </a:lvl2pPr>
            <a:lvl3pPr marL="633386" indent="-285738">
              <a:lnSpc>
                <a:spcPct val="100000"/>
              </a:lnSpc>
              <a:spcBef>
                <a:spcPts val="900"/>
              </a:spcBef>
              <a:buClr>
                <a:schemeClr val="tx2"/>
              </a:buClr>
              <a:buSzPct val="70000"/>
              <a:buFontTx/>
              <a:buBlip>
                <a:blip r:embed="rId2"/>
              </a:buBlip>
              <a:defRPr lang="en-US" sz="1800" kern="1200" dirty="0">
                <a:solidFill>
                  <a:schemeClr val="tx2"/>
                </a:solidFill>
                <a:latin typeface="+mn-lt"/>
                <a:ea typeface="+mn-ea"/>
                <a:cs typeface="+mn-cs"/>
              </a:defRPr>
            </a:lvl3pPr>
            <a:lvl4pPr marL="1144542" indent="-347650">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4pPr>
            <a:lvl5pPr marL="1485840" indent="-341299">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5pPr>
          </a:lstStyle>
          <a:p>
            <a:pPr lvl="0"/>
            <a:r>
              <a:rPr lang="en-US" dirty="0"/>
              <a:t>EDIT MASTER TEXT STYLES</a:t>
            </a:r>
          </a:p>
          <a:p>
            <a:pPr marL="228590" lvl="1" indent="-228590" algn="l" defTabSz="1097236" rtl="0" eaLnBrk="1" latinLnBrk="0" hangingPunct="1">
              <a:lnSpc>
                <a:spcPct val="100000"/>
              </a:lnSpc>
              <a:spcBef>
                <a:spcPts val="900"/>
              </a:spcBef>
              <a:buClr>
                <a:schemeClr val="tx2"/>
              </a:buClr>
              <a:buSzPct val="70000"/>
              <a:buFontTx/>
              <a:buBlip>
                <a:blip r:embed="rId2"/>
              </a:buBlip>
            </a:pPr>
            <a:r>
              <a:rPr lang="en-US" dirty="0"/>
              <a:t>Second level</a:t>
            </a:r>
          </a:p>
          <a:p>
            <a:pPr marL="574652" lvl="2" indent="-227004" algn="l" defTabSz="1097236" rtl="0" eaLnBrk="1" latinLnBrk="0" hangingPunct="1">
              <a:lnSpc>
                <a:spcPct val="100000"/>
              </a:lnSpc>
              <a:spcBef>
                <a:spcPts val="900"/>
              </a:spcBef>
              <a:buClr>
                <a:schemeClr val="tx2"/>
              </a:buClr>
              <a:buSzPct val="70000"/>
              <a:buFontTx/>
              <a:buBlip>
                <a:blip r:embed="rId2"/>
              </a:buBlip>
            </a:pPr>
            <a:r>
              <a:rPr lang="en-US" dirty="0"/>
              <a:t>Third level</a:t>
            </a:r>
          </a:p>
          <a:p>
            <a:pPr marL="1031833" lvl="3" indent="-234941" algn="l" defTabSz="1097236" rtl="0" eaLnBrk="1" latinLnBrk="0" hangingPunct="1">
              <a:lnSpc>
                <a:spcPct val="100000"/>
              </a:lnSpc>
              <a:spcBef>
                <a:spcPts val="900"/>
              </a:spcBef>
              <a:buClr>
                <a:schemeClr val="tx2"/>
              </a:buClr>
              <a:buSzPct val="70000"/>
              <a:buFontTx/>
              <a:buBlip>
                <a:blip r:embed="rId2"/>
              </a:buBlip>
            </a:pPr>
            <a:r>
              <a:rPr lang="en-US" dirty="0"/>
              <a:t>Fourth level</a:t>
            </a:r>
          </a:p>
          <a:p>
            <a:pPr marL="1371545" lvl="4" indent="-227004" algn="l" defTabSz="1097236" rtl="0" eaLnBrk="1" latinLnBrk="0" hangingPunct="1">
              <a:lnSpc>
                <a:spcPct val="100000"/>
              </a:lnSpc>
              <a:spcBef>
                <a:spcPts val="900"/>
              </a:spcBef>
              <a:buClr>
                <a:schemeClr val="tx2"/>
              </a:buClr>
              <a:buSzPct val="70000"/>
              <a:buFontTx/>
              <a:buBlip>
                <a:blip r:embed="rId2"/>
              </a:buBlip>
            </a:pPr>
            <a:r>
              <a:rPr lang="en-US" dirty="0"/>
              <a:t>Fifth level</a:t>
            </a:r>
          </a:p>
        </p:txBody>
      </p:sp>
      <p:sp>
        <p:nvSpPr>
          <p:cNvPr id="8" name="Footer Placeholder 4">
            <a:extLst>
              <a:ext uri="{FF2B5EF4-FFF2-40B4-BE49-F238E27FC236}">
                <a16:creationId xmlns:a16="http://schemas.microsoft.com/office/drawing/2014/main" id="{12D239C6-11DD-4B72-8088-4173C9AD0C25}"/>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136178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3" y="5414314"/>
            <a:ext cx="10620166" cy="1986914"/>
          </a:xfrm>
          <a:prstGeom prst="rect">
            <a:avLst/>
          </a:prstGeom>
        </p:spPr>
        <p:txBody>
          <a:bodyPr rIns="91440"/>
          <a:lstStyle>
            <a:lvl1pPr marL="0" indent="0" algn="l">
              <a:buNone/>
              <a:defRPr sz="280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1"/>
            <a:ext cx="3558022"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20" y="7627622"/>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0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261445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3" y="5414314"/>
            <a:ext cx="10620166" cy="1986914"/>
          </a:xfrm>
          <a:prstGeom prst="rect">
            <a:avLst/>
          </a:prstGeom>
        </p:spPr>
        <p:txBody>
          <a:bodyPr rIns="91440">
            <a:normAutofit/>
          </a:bodyPr>
          <a:lstStyle>
            <a:lvl1pPr marL="0" indent="0" algn="l">
              <a:buNone/>
              <a:defRPr sz="280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1"/>
            <a:ext cx="3558022"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20" y="7627622"/>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0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27549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08425" y="7627622"/>
            <a:ext cx="569764" cy="438150"/>
          </a:xfrm>
          <a:prstGeom prst="rect">
            <a:avLst/>
          </a:prstGeom>
        </p:spPr>
        <p:txBody>
          <a:bodyPr/>
          <a:lstStyle/>
          <a:p>
            <a:fld id="{9A980B10-2A40-48A3-B68E-FF4291541DB6}" type="slidenum">
              <a:rPr lang="en-CA" smtClean="0"/>
              <a:t>‹#›</a:t>
            </a:fld>
            <a:endParaRPr lang="en-CA" dirty="0"/>
          </a:p>
        </p:txBody>
      </p:sp>
      <p:sp>
        <p:nvSpPr>
          <p:cNvPr id="10" name="Title 18">
            <a:extLst>
              <a:ext uri="{FF2B5EF4-FFF2-40B4-BE49-F238E27FC236}">
                <a16:creationId xmlns:a16="http://schemas.microsoft.com/office/drawing/2014/main" id="{323AB2C3-B09B-41F1-AB3A-C5C9180C7A20}"/>
              </a:ext>
            </a:extLst>
          </p:cNvPr>
          <p:cNvSpPr>
            <a:spLocks noGrp="1"/>
          </p:cNvSpPr>
          <p:nvPr>
            <p:ph type="title" hasCustomPrompt="1"/>
          </p:nvPr>
        </p:nvSpPr>
        <p:spPr bwMode="invGray">
          <a:xfrm>
            <a:off x="0" y="602932"/>
            <a:ext cx="10972800" cy="1371600"/>
          </a:xfrm>
          <a:solidFill>
            <a:schemeClr val="tx2"/>
          </a:solidFill>
        </p:spPr>
        <p:txBody>
          <a:bodyPr lIns="548640" tIns="457200" rIns="457200" bIns="457200" anchor="ctr" anchorCtr="0">
            <a:noAutofit/>
          </a:bodyPr>
          <a:lstStyle>
            <a:lvl1pPr>
              <a:lnSpc>
                <a:spcPct val="80000"/>
              </a:lnSpc>
              <a:defRPr sz="4800" b="1">
                <a:solidFill>
                  <a:schemeClr val="tx1"/>
                </a:solidFill>
              </a:defRPr>
            </a:lvl1pPr>
          </a:lstStyle>
          <a:p>
            <a:r>
              <a:rPr lang="en-US" dirty="0"/>
              <a:t>CLICK TO EDIT MASTER TITLE STYLE</a:t>
            </a:r>
            <a:endParaRPr lang="en-CA" dirty="0"/>
          </a:p>
        </p:txBody>
      </p:sp>
      <p:sp>
        <p:nvSpPr>
          <p:cNvPr id="11" name="Text Placeholder 16">
            <a:extLst>
              <a:ext uri="{FF2B5EF4-FFF2-40B4-BE49-F238E27FC236}">
                <a16:creationId xmlns:a16="http://schemas.microsoft.com/office/drawing/2014/main" id="{3151E6E2-5CD4-4A93-BEAF-62AE8EDD54A5}"/>
              </a:ext>
            </a:extLst>
          </p:cNvPr>
          <p:cNvSpPr>
            <a:spLocks noGrp="1"/>
          </p:cNvSpPr>
          <p:nvPr>
            <p:ph type="body" sz="quarter" idx="14" hasCustomPrompt="1"/>
          </p:nvPr>
        </p:nvSpPr>
        <p:spPr bwMode="invGray">
          <a:xfrm>
            <a:off x="0" y="1597815"/>
            <a:ext cx="10972800" cy="692497"/>
          </a:xfrm>
          <a:prstGeom prst="rect">
            <a:avLst/>
          </a:prstGeom>
          <a:solidFill>
            <a:schemeClr val="tx2"/>
          </a:solidFill>
        </p:spPr>
        <p:txBody>
          <a:bodyPr wrap="square" lIns="594360" bIns="274320">
            <a:noAutofit/>
          </a:bodyPr>
          <a:lstStyle>
            <a:lvl1pPr marL="0" indent="0">
              <a:buNone/>
              <a:defRPr sz="2400" b="0" cap="none">
                <a:solidFill>
                  <a:schemeClr val="bg1"/>
                </a:solidFill>
                <a:latin typeface="Arial" panose="020B0604020202020204" pitchFamily="34" charset="0"/>
                <a:cs typeface="Arial" panose="020B06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dirty="0"/>
              <a:t>Subtitle</a:t>
            </a:r>
            <a:endParaRPr lang="en-CA" dirty="0"/>
          </a:p>
        </p:txBody>
      </p:sp>
      <p:sp>
        <p:nvSpPr>
          <p:cNvPr id="8" name="Footer Placeholder 4">
            <a:extLst>
              <a:ext uri="{FF2B5EF4-FFF2-40B4-BE49-F238E27FC236}">
                <a16:creationId xmlns:a16="http://schemas.microsoft.com/office/drawing/2014/main" id="{A5710200-28D1-49BE-8A92-838175BCC299}"/>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
        <p:nvSpPr>
          <p:cNvPr id="7" name="Text Placeholder 2">
            <a:extLst>
              <a:ext uri="{FF2B5EF4-FFF2-40B4-BE49-F238E27FC236}">
                <a16:creationId xmlns:a16="http://schemas.microsoft.com/office/drawing/2014/main" id="{FF266D47-2588-42DE-B3F3-F1B378EAC9DB}"/>
              </a:ext>
            </a:extLst>
          </p:cNvPr>
          <p:cNvSpPr>
            <a:spLocks noGrp="1"/>
          </p:cNvSpPr>
          <p:nvPr>
            <p:ph idx="13" hasCustomPrompt="1"/>
          </p:nvPr>
        </p:nvSpPr>
        <p:spPr>
          <a:xfrm>
            <a:off x="505415"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887" indent="-342887">
              <a:lnSpc>
                <a:spcPct val="100000"/>
              </a:lnSpc>
              <a:spcBef>
                <a:spcPts val="900"/>
              </a:spcBef>
              <a:buClr>
                <a:schemeClr val="tx2"/>
              </a:buClr>
              <a:buSzPct val="70000"/>
              <a:buFontTx/>
              <a:buBlip>
                <a:blip r:embed="rId2"/>
              </a:buBlip>
              <a:defRPr lang="en-US" sz="2000" kern="1200" dirty="0" smtClean="0">
                <a:solidFill>
                  <a:schemeClr val="tx2"/>
                </a:solidFill>
                <a:latin typeface="+mn-lt"/>
                <a:ea typeface="+mn-ea"/>
                <a:cs typeface="+mn-cs"/>
              </a:defRPr>
            </a:lvl2pPr>
            <a:lvl3pPr marL="633386" indent="-285738">
              <a:lnSpc>
                <a:spcPct val="100000"/>
              </a:lnSpc>
              <a:spcBef>
                <a:spcPts val="900"/>
              </a:spcBef>
              <a:buClr>
                <a:schemeClr val="tx2"/>
              </a:buClr>
              <a:buSzPct val="70000"/>
              <a:buFontTx/>
              <a:buBlip>
                <a:blip r:embed="rId2"/>
              </a:buBlip>
              <a:defRPr lang="en-US" sz="1800" kern="1200" dirty="0" smtClean="0">
                <a:solidFill>
                  <a:schemeClr val="tx2"/>
                </a:solidFill>
                <a:latin typeface="+mn-lt"/>
                <a:ea typeface="+mn-ea"/>
                <a:cs typeface="+mn-cs"/>
              </a:defRPr>
            </a:lvl3pPr>
            <a:lvl4pPr marL="1144542" indent="-347650">
              <a:lnSpc>
                <a:spcPct val="100000"/>
              </a:lnSpc>
              <a:spcBef>
                <a:spcPts val="900"/>
              </a:spcBef>
              <a:buClr>
                <a:schemeClr val="tx2"/>
              </a:buClr>
              <a:buSzPct val="70000"/>
              <a:buFontTx/>
              <a:buBlip>
                <a:blip r:embed="rId2"/>
              </a:buBlip>
              <a:defRPr lang="en-US" sz="1600" kern="1200" dirty="0" smtClean="0">
                <a:solidFill>
                  <a:schemeClr val="tx2"/>
                </a:solidFill>
                <a:latin typeface="+mn-lt"/>
                <a:ea typeface="+mn-ea"/>
                <a:cs typeface="+mn-cs"/>
              </a:defRPr>
            </a:lvl4pPr>
            <a:lvl5pPr marL="1485840" indent="-341299">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5pPr>
          </a:lstStyle>
          <a:p>
            <a:pPr lvl="0"/>
            <a:r>
              <a:rPr lang="en-US" dirty="0"/>
              <a:t>EDIT MASTER TEXT STYLES</a:t>
            </a:r>
          </a:p>
          <a:p>
            <a:pPr marL="228590" lvl="1" indent="-228590" algn="l" defTabSz="1097236" rtl="0" eaLnBrk="1" latinLnBrk="0" hangingPunct="1">
              <a:lnSpc>
                <a:spcPct val="100000"/>
              </a:lnSpc>
              <a:spcBef>
                <a:spcPts val="900"/>
              </a:spcBef>
              <a:buClr>
                <a:schemeClr val="tx2"/>
              </a:buClr>
              <a:buSzPct val="70000"/>
              <a:buFontTx/>
              <a:buBlip>
                <a:blip r:embed="rId2"/>
              </a:buBlip>
            </a:pPr>
            <a:r>
              <a:rPr lang="en-US" dirty="0"/>
              <a:t>Second level</a:t>
            </a:r>
          </a:p>
          <a:p>
            <a:pPr marL="574652" lvl="2" indent="-227004" algn="l" defTabSz="1097236" rtl="0" eaLnBrk="1" latinLnBrk="0" hangingPunct="1">
              <a:lnSpc>
                <a:spcPct val="100000"/>
              </a:lnSpc>
              <a:spcBef>
                <a:spcPts val="900"/>
              </a:spcBef>
              <a:buClr>
                <a:schemeClr val="tx2"/>
              </a:buClr>
              <a:buSzPct val="70000"/>
              <a:buFontTx/>
              <a:buBlip>
                <a:blip r:embed="rId2"/>
              </a:buBlip>
            </a:pPr>
            <a:r>
              <a:rPr lang="en-US" dirty="0"/>
              <a:t>Third level</a:t>
            </a:r>
          </a:p>
          <a:p>
            <a:pPr marL="1031833" lvl="3" indent="-234941" algn="l" defTabSz="1097236" rtl="0" eaLnBrk="1" latinLnBrk="0" hangingPunct="1">
              <a:lnSpc>
                <a:spcPct val="100000"/>
              </a:lnSpc>
              <a:spcBef>
                <a:spcPts val="900"/>
              </a:spcBef>
              <a:buClr>
                <a:schemeClr val="tx2"/>
              </a:buClr>
              <a:buSzPct val="70000"/>
              <a:buFontTx/>
              <a:buBlip>
                <a:blip r:embed="rId2"/>
              </a:buBlip>
            </a:pPr>
            <a:r>
              <a:rPr lang="en-US" dirty="0"/>
              <a:t>Fourth level</a:t>
            </a:r>
          </a:p>
          <a:p>
            <a:pPr marL="1371545" lvl="4" indent="-227004" algn="l" defTabSz="1097236" rtl="0" eaLnBrk="1" latinLnBrk="0" hangingPunct="1">
              <a:lnSpc>
                <a:spcPct val="100000"/>
              </a:lnSpc>
              <a:spcBef>
                <a:spcPts val="900"/>
              </a:spcBef>
              <a:buClr>
                <a:schemeClr val="tx2"/>
              </a:buClr>
              <a:buSzPct val="70000"/>
              <a:buFontTx/>
              <a:buBlip>
                <a:blip r:embed="rId2"/>
              </a:buBlip>
            </a:pPr>
            <a:r>
              <a:rPr lang="en-US" dirty="0"/>
              <a:t>Fifth level</a:t>
            </a:r>
          </a:p>
        </p:txBody>
      </p:sp>
    </p:spTree>
    <p:extLst>
      <p:ext uri="{BB962C8B-B14F-4D97-AF65-F5344CB8AC3E}">
        <p14:creationId xmlns:p14="http://schemas.microsoft.com/office/powerpoint/2010/main" val="32471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Divider">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9B3CC917-2E69-407C-86CC-13AC63AC82FA}"/>
              </a:ext>
            </a:extLst>
          </p:cNvPr>
          <p:cNvSpPr>
            <a:spLocks noGrp="1"/>
          </p:cNvSpPr>
          <p:nvPr>
            <p:ph type="pic" sz="quarter" idx="13"/>
          </p:nvPr>
        </p:nvSpPr>
        <p:spPr bwMode="white">
          <a:xfrm>
            <a:off x="0" y="0"/>
            <a:ext cx="14630400" cy="8229600"/>
          </a:xfrm>
          <a:prstGeom prst="rect">
            <a:avLst/>
          </a:prstGeom>
          <a:solidFill>
            <a:schemeClr val="bg1">
              <a:lumMod val="85000"/>
            </a:schemeClr>
          </a:solidFill>
        </p:spPr>
        <p:txBody>
          <a:bodyPr/>
          <a:lstStyle>
            <a:lvl1pPr marL="0" indent="0">
              <a:buNone/>
              <a:defRPr>
                <a:solidFill>
                  <a:schemeClr val="bg1">
                    <a:lumMod val="50000"/>
                  </a:schemeClr>
                </a:solidFill>
              </a:defRPr>
            </a:lvl1pPr>
          </a:lstStyle>
          <a:p>
            <a:endParaRPr lang="en-CA" dirty="0"/>
          </a:p>
        </p:txBody>
      </p:sp>
      <p:sp>
        <p:nvSpPr>
          <p:cNvPr id="3" name="Subtitle 2"/>
          <p:cNvSpPr>
            <a:spLocks noGrp="1"/>
          </p:cNvSpPr>
          <p:nvPr>
            <p:ph type="subTitle" idx="1" hasCustomPrompt="1"/>
          </p:nvPr>
        </p:nvSpPr>
        <p:spPr bwMode="white">
          <a:xfrm>
            <a:off x="452213" y="5414314"/>
            <a:ext cx="10620166" cy="1986914"/>
          </a:xfrm>
          <a:prstGeom prst="rect">
            <a:avLst/>
          </a:prstGeom>
        </p:spPr>
        <p:txBody>
          <a:bodyPr rIns="91440"/>
          <a:lstStyle>
            <a:lvl1pPr marL="0" indent="0" algn="l">
              <a:buNone/>
              <a:defRPr sz="2880">
                <a:solidFill>
                  <a:schemeClr val="bg1"/>
                </a:solidFill>
              </a:defRPr>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dirty="0"/>
              <a:t>Divider Subtitle</a:t>
            </a:r>
          </a:p>
        </p:txBody>
      </p:sp>
      <p:sp>
        <p:nvSpPr>
          <p:cNvPr id="10" name="Rectangle 2">
            <a:extLst>
              <a:ext uri="{FF2B5EF4-FFF2-40B4-BE49-F238E27FC236}">
                <a16:creationId xmlns:a16="http://schemas.microsoft.com/office/drawing/2014/main" id="{764B3AA5-B9CD-4645-97EC-1320600AD801}"/>
              </a:ext>
            </a:extLst>
          </p:cNvPr>
          <p:cNvSpPr/>
          <p:nvPr userDrawn="1"/>
        </p:nvSpPr>
        <p:spPr bwMode="ltGray">
          <a:xfrm>
            <a:off x="11072378" y="1"/>
            <a:ext cx="3558022" cy="8229601"/>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7916274"/>
              <a:gd name="connsiteY0" fmla="*/ 1 h 10287000"/>
              <a:gd name="connsiteX1" fmla="*/ 6234688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 name="connsiteX0" fmla="*/ 3772699 w 6234688"/>
              <a:gd name="connsiteY0" fmla="*/ 1 h 10322906"/>
              <a:gd name="connsiteX1" fmla="*/ 6234688 w 6234688"/>
              <a:gd name="connsiteY1" fmla="*/ 0 h 10322906"/>
              <a:gd name="connsiteX2" fmla="*/ 6174844 w 6234688"/>
              <a:gd name="connsiteY2" fmla="*/ 10322906 h 10322906"/>
              <a:gd name="connsiteX3" fmla="*/ 0 w 6234688"/>
              <a:gd name="connsiteY3" fmla="*/ 10287000 h 10322906"/>
              <a:gd name="connsiteX4" fmla="*/ 3772699 w 6234688"/>
              <a:gd name="connsiteY4" fmla="*/ 1 h 10322906"/>
              <a:gd name="connsiteX0" fmla="*/ 3772699 w 6234688"/>
              <a:gd name="connsiteY0" fmla="*/ 1 h 10287001"/>
              <a:gd name="connsiteX1" fmla="*/ 6234688 w 6234688"/>
              <a:gd name="connsiteY1" fmla="*/ 0 h 10287001"/>
              <a:gd name="connsiteX2" fmla="*/ 6234687 w 6234688"/>
              <a:gd name="connsiteY2" fmla="*/ 10287001 h 10287001"/>
              <a:gd name="connsiteX3" fmla="*/ 0 w 6234688"/>
              <a:gd name="connsiteY3" fmla="*/ 10287000 h 10287001"/>
              <a:gd name="connsiteX4" fmla="*/ 3772699 w 6234688"/>
              <a:gd name="connsiteY4" fmla="*/ 1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88" h="10287001">
                <a:moveTo>
                  <a:pt x="3772699" y="1"/>
                </a:moveTo>
                <a:lnTo>
                  <a:pt x="6234688" y="0"/>
                </a:lnTo>
                <a:cubicBezTo>
                  <a:pt x="6234688" y="3429000"/>
                  <a:pt x="6234687" y="6858001"/>
                  <a:pt x="6234687" y="10287001"/>
                </a:cubicBez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6" name="Slide Number Placeholder 5"/>
          <p:cNvSpPr>
            <a:spLocks noGrp="1"/>
          </p:cNvSpPr>
          <p:nvPr>
            <p:ph type="sldNum" sz="quarter" idx="12"/>
          </p:nvPr>
        </p:nvSpPr>
        <p:spPr bwMode="black">
          <a:xfrm>
            <a:off x="10332720" y="7627622"/>
            <a:ext cx="3837115" cy="438150"/>
          </a:xfrm>
          <a:prstGeom prst="rect">
            <a:avLst/>
          </a:prstGeom>
        </p:spPr>
        <p:txBody>
          <a:bodyPr/>
          <a:lstStyle/>
          <a:p>
            <a:fld id="{9A980B10-2A40-48A3-B68E-FF4291541DB6}" type="slidenum">
              <a:rPr lang="en-CA" smtClean="0"/>
              <a:t>‹#›</a:t>
            </a:fld>
            <a:endParaRPr lang="en-CA" dirty="0"/>
          </a:p>
        </p:txBody>
      </p:sp>
      <p:sp>
        <p:nvSpPr>
          <p:cNvPr id="7" name="Title 6">
            <a:extLst>
              <a:ext uri="{FF2B5EF4-FFF2-40B4-BE49-F238E27FC236}">
                <a16:creationId xmlns:a16="http://schemas.microsoft.com/office/drawing/2014/main" id="{676D9147-AC8F-48F1-A91F-81C36160DA02}"/>
              </a:ext>
            </a:extLst>
          </p:cNvPr>
          <p:cNvSpPr>
            <a:spLocks noGrp="1"/>
          </p:cNvSpPr>
          <p:nvPr>
            <p:ph type="title" hasCustomPrompt="1"/>
          </p:nvPr>
        </p:nvSpPr>
        <p:spPr bwMode="black">
          <a:xfrm>
            <a:off x="452213" y="4094627"/>
            <a:ext cx="10620166" cy="1319686"/>
          </a:xfrm>
          <a:effectLst>
            <a:outerShdw blurRad="635000" dir="5400000" algn="ctr" rotWithShape="0">
              <a:srgbClr val="000000">
                <a:alpha val="40000"/>
              </a:srgbClr>
            </a:outerShdw>
          </a:effectLst>
        </p:spPr>
        <p:txBody>
          <a:bodyPr>
            <a:normAutofit/>
          </a:bodyPr>
          <a:lstStyle>
            <a:lvl1pPr algn="l">
              <a:lnSpc>
                <a:spcPct val="80000"/>
              </a:lnSpc>
              <a:defRPr sz="7680" b="1">
                <a:solidFill>
                  <a:schemeClr val="bg1"/>
                </a:solidFill>
              </a:defRPr>
            </a:lvl1pPr>
          </a:lstStyle>
          <a:p>
            <a:r>
              <a:rPr lang="en-US" dirty="0"/>
              <a:t>DIVIDER TITLE</a:t>
            </a:r>
            <a:endParaRPr lang="en-CA" dirty="0"/>
          </a:p>
        </p:txBody>
      </p:sp>
    </p:spTree>
    <p:extLst>
      <p:ext uri="{BB962C8B-B14F-4D97-AF65-F5344CB8AC3E}">
        <p14:creationId xmlns:p14="http://schemas.microsoft.com/office/powerpoint/2010/main" val="39761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08425" y="7627622"/>
            <a:ext cx="569764" cy="438150"/>
          </a:xfrm>
          <a:prstGeom prst="rect">
            <a:avLst/>
          </a:prstGeom>
        </p:spPr>
        <p:txBody>
          <a:bodyPr/>
          <a:lstStyle/>
          <a:p>
            <a:fld id="{9A980B10-2A40-48A3-B68E-FF4291541DB6}" type="slidenum">
              <a:rPr lang="en-CA" smtClean="0"/>
              <a:t>‹#›</a:t>
            </a:fld>
            <a:endParaRPr lang="en-CA" dirty="0"/>
          </a:p>
        </p:txBody>
      </p:sp>
      <p:sp>
        <p:nvSpPr>
          <p:cNvPr id="10" name="Title 18">
            <a:extLst>
              <a:ext uri="{FF2B5EF4-FFF2-40B4-BE49-F238E27FC236}">
                <a16:creationId xmlns:a16="http://schemas.microsoft.com/office/drawing/2014/main" id="{323AB2C3-B09B-41F1-AB3A-C5C9180C7A20}"/>
              </a:ext>
            </a:extLst>
          </p:cNvPr>
          <p:cNvSpPr>
            <a:spLocks noGrp="1"/>
          </p:cNvSpPr>
          <p:nvPr>
            <p:ph type="title" hasCustomPrompt="1"/>
          </p:nvPr>
        </p:nvSpPr>
        <p:spPr bwMode="invGray">
          <a:xfrm>
            <a:off x="0" y="602932"/>
            <a:ext cx="10972800" cy="1371600"/>
          </a:xfrm>
          <a:solidFill>
            <a:schemeClr val="tx2"/>
          </a:solidFill>
        </p:spPr>
        <p:txBody>
          <a:bodyPr lIns="548640" tIns="457200" rIns="457200" bIns="457200" anchor="ctr" anchorCtr="0">
            <a:noAutofit/>
          </a:bodyPr>
          <a:lstStyle>
            <a:lvl1pPr>
              <a:lnSpc>
                <a:spcPct val="80000"/>
              </a:lnSpc>
              <a:defRPr sz="4800" b="1">
                <a:solidFill>
                  <a:schemeClr val="tx1"/>
                </a:solidFill>
              </a:defRPr>
            </a:lvl1pPr>
          </a:lstStyle>
          <a:p>
            <a:r>
              <a:rPr lang="en-US" dirty="0"/>
              <a:t>CLICK TO EDIT MASTER TITLE STYLE</a:t>
            </a:r>
            <a:endParaRPr lang="en-CA" dirty="0"/>
          </a:p>
        </p:txBody>
      </p:sp>
      <p:sp>
        <p:nvSpPr>
          <p:cNvPr id="11" name="Text Placeholder 16">
            <a:extLst>
              <a:ext uri="{FF2B5EF4-FFF2-40B4-BE49-F238E27FC236}">
                <a16:creationId xmlns:a16="http://schemas.microsoft.com/office/drawing/2014/main" id="{3151E6E2-5CD4-4A93-BEAF-62AE8EDD54A5}"/>
              </a:ext>
            </a:extLst>
          </p:cNvPr>
          <p:cNvSpPr>
            <a:spLocks noGrp="1"/>
          </p:cNvSpPr>
          <p:nvPr>
            <p:ph type="body" sz="quarter" idx="14" hasCustomPrompt="1"/>
          </p:nvPr>
        </p:nvSpPr>
        <p:spPr bwMode="invGray">
          <a:xfrm>
            <a:off x="0" y="1597815"/>
            <a:ext cx="10972800" cy="692497"/>
          </a:xfrm>
          <a:prstGeom prst="rect">
            <a:avLst/>
          </a:prstGeom>
          <a:solidFill>
            <a:schemeClr val="tx2"/>
          </a:solidFill>
        </p:spPr>
        <p:txBody>
          <a:bodyPr wrap="square" lIns="594360" bIns="274320">
            <a:spAutoFit/>
          </a:bodyPr>
          <a:lstStyle>
            <a:lvl1pPr marL="0" indent="0">
              <a:buNone/>
              <a:defRPr sz="2400" b="0" cap="none">
                <a:solidFill>
                  <a:schemeClr val="bg1"/>
                </a:solidFill>
                <a:latin typeface="Arial" panose="020B0604020202020204" pitchFamily="34" charset="0"/>
                <a:cs typeface="Arial" panose="020B06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dirty="0"/>
              <a:t>Subtitle</a:t>
            </a:r>
            <a:endParaRPr lang="en-CA" dirty="0"/>
          </a:p>
        </p:txBody>
      </p:sp>
      <p:sp>
        <p:nvSpPr>
          <p:cNvPr id="12" name="Text Placeholder 2">
            <a:extLst>
              <a:ext uri="{FF2B5EF4-FFF2-40B4-BE49-F238E27FC236}">
                <a16:creationId xmlns:a16="http://schemas.microsoft.com/office/drawing/2014/main" id="{C7AF3007-ADA2-4559-B18B-D29A13C2262E}"/>
              </a:ext>
            </a:extLst>
          </p:cNvPr>
          <p:cNvSpPr>
            <a:spLocks noGrp="1"/>
          </p:cNvSpPr>
          <p:nvPr>
            <p:ph idx="1" hasCustomPrompt="1"/>
          </p:nvPr>
        </p:nvSpPr>
        <p:spPr>
          <a:xfrm>
            <a:off x="505415" y="2490592"/>
            <a:ext cx="13672774" cy="4853144"/>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887" indent="-342887">
              <a:lnSpc>
                <a:spcPct val="100000"/>
              </a:lnSpc>
              <a:spcBef>
                <a:spcPts val="900"/>
              </a:spcBef>
              <a:buClr>
                <a:schemeClr val="tx2"/>
              </a:buClr>
              <a:buSzPct val="70000"/>
              <a:buFontTx/>
              <a:buBlip>
                <a:blip r:embed="rId2"/>
              </a:buBlip>
              <a:defRPr lang="en-US" sz="2000" kern="1200" dirty="0">
                <a:solidFill>
                  <a:schemeClr val="tx2"/>
                </a:solidFill>
                <a:latin typeface="+mn-lt"/>
                <a:ea typeface="+mn-ea"/>
                <a:cs typeface="+mn-cs"/>
              </a:defRPr>
            </a:lvl2pPr>
            <a:lvl3pPr marL="633386" indent="-285738">
              <a:lnSpc>
                <a:spcPct val="100000"/>
              </a:lnSpc>
              <a:spcBef>
                <a:spcPts val="900"/>
              </a:spcBef>
              <a:buClr>
                <a:schemeClr val="tx2"/>
              </a:buClr>
              <a:buSzPct val="70000"/>
              <a:buFontTx/>
              <a:buBlip>
                <a:blip r:embed="rId2"/>
              </a:buBlip>
              <a:defRPr lang="en-US" sz="1800" kern="1200" dirty="0">
                <a:solidFill>
                  <a:schemeClr val="tx2"/>
                </a:solidFill>
                <a:latin typeface="+mn-lt"/>
                <a:ea typeface="+mn-ea"/>
                <a:cs typeface="+mn-cs"/>
              </a:defRPr>
            </a:lvl3pPr>
            <a:lvl4pPr marL="1144542" indent="-347650">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4pPr>
            <a:lvl5pPr marL="1485840" indent="-341299">
              <a:lnSpc>
                <a:spcPct val="100000"/>
              </a:lnSpc>
              <a:spcBef>
                <a:spcPts val="900"/>
              </a:spcBef>
              <a:buClr>
                <a:schemeClr val="tx2"/>
              </a:buClr>
              <a:buSzPct val="70000"/>
              <a:buFontTx/>
              <a:buBlip>
                <a:blip r:embed="rId2"/>
              </a:buBlip>
              <a:defRPr lang="en-US" sz="1600" kern="1200" dirty="0">
                <a:solidFill>
                  <a:schemeClr val="tx2"/>
                </a:solidFill>
                <a:latin typeface="+mn-lt"/>
                <a:ea typeface="+mn-ea"/>
                <a:cs typeface="+mn-cs"/>
              </a:defRPr>
            </a:lvl5pPr>
          </a:lstStyle>
          <a:p>
            <a:pPr lvl="0"/>
            <a:r>
              <a:rPr lang="en-US" dirty="0"/>
              <a:t>EDIT MASTER TEXT STYLES</a:t>
            </a:r>
          </a:p>
          <a:p>
            <a:pPr marL="228590" lvl="1" indent="-228590" algn="l" defTabSz="1097236" rtl="0" eaLnBrk="1" latinLnBrk="0" hangingPunct="1">
              <a:lnSpc>
                <a:spcPct val="100000"/>
              </a:lnSpc>
              <a:spcBef>
                <a:spcPts val="900"/>
              </a:spcBef>
              <a:buClr>
                <a:schemeClr val="tx2"/>
              </a:buClr>
              <a:buSzPct val="70000"/>
              <a:buFontTx/>
              <a:buBlip>
                <a:blip r:embed="rId2"/>
              </a:buBlip>
            </a:pPr>
            <a:r>
              <a:rPr lang="en-US" dirty="0"/>
              <a:t>Second level</a:t>
            </a:r>
          </a:p>
          <a:p>
            <a:pPr marL="574652" lvl="2" indent="-227004" algn="l" defTabSz="1097236" rtl="0" eaLnBrk="1" latinLnBrk="0" hangingPunct="1">
              <a:lnSpc>
                <a:spcPct val="100000"/>
              </a:lnSpc>
              <a:spcBef>
                <a:spcPts val="900"/>
              </a:spcBef>
              <a:buClr>
                <a:schemeClr val="tx2"/>
              </a:buClr>
              <a:buSzPct val="70000"/>
              <a:buFontTx/>
              <a:buBlip>
                <a:blip r:embed="rId2"/>
              </a:buBlip>
            </a:pPr>
            <a:r>
              <a:rPr lang="en-US" dirty="0"/>
              <a:t>Third level</a:t>
            </a:r>
          </a:p>
          <a:p>
            <a:pPr marL="1031833" lvl="3" indent="-234941" algn="l" defTabSz="1097236" rtl="0" eaLnBrk="1" latinLnBrk="0" hangingPunct="1">
              <a:lnSpc>
                <a:spcPct val="100000"/>
              </a:lnSpc>
              <a:spcBef>
                <a:spcPts val="900"/>
              </a:spcBef>
              <a:buClr>
                <a:schemeClr val="tx2"/>
              </a:buClr>
              <a:buSzPct val="70000"/>
              <a:buFontTx/>
              <a:buBlip>
                <a:blip r:embed="rId2"/>
              </a:buBlip>
            </a:pPr>
            <a:r>
              <a:rPr lang="en-US" dirty="0"/>
              <a:t>Fourth level</a:t>
            </a:r>
          </a:p>
          <a:p>
            <a:pPr marL="1371545" lvl="4" indent="-227004" algn="l" defTabSz="1097236" rtl="0" eaLnBrk="1" latinLnBrk="0" hangingPunct="1">
              <a:lnSpc>
                <a:spcPct val="100000"/>
              </a:lnSpc>
              <a:spcBef>
                <a:spcPts val="900"/>
              </a:spcBef>
              <a:buClr>
                <a:schemeClr val="tx2"/>
              </a:buClr>
              <a:buSzPct val="70000"/>
              <a:buFontTx/>
              <a:buBlip>
                <a:blip r:embed="rId2"/>
              </a:buBlip>
            </a:pPr>
            <a:r>
              <a:rPr lang="en-US" dirty="0"/>
              <a:t>Fifth level</a:t>
            </a:r>
          </a:p>
        </p:txBody>
      </p:sp>
      <p:sp>
        <p:nvSpPr>
          <p:cNvPr id="8" name="Footer Placeholder 4">
            <a:extLst>
              <a:ext uri="{FF2B5EF4-FFF2-40B4-BE49-F238E27FC236}">
                <a16:creationId xmlns:a16="http://schemas.microsoft.com/office/drawing/2014/main" id="{A5710200-28D1-49BE-8A92-838175BCC299}"/>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296423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attern Ba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89" y="640126"/>
            <a:ext cx="11175965"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0"/>
            <a:ext cx="13531402" cy="5128655"/>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926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olid Bar-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3"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6930"/>
            <a:ext cx="13531402" cy="5036576"/>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a:buClr>
                <a:schemeClr val="tx1"/>
              </a:buClr>
              <a:defRPr baseline="0">
                <a:solidFill>
                  <a:srgbClr val="000000"/>
                </a:solidFill>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950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141CAD-3F02-6545-B11E-A00B1A6A8F12}"/>
              </a:ext>
            </a:extLst>
          </p:cNvPr>
          <p:cNvSpPr/>
          <p:nvPr userDrawn="1"/>
        </p:nvSpPr>
        <p:spPr>
          <a:xfrm>
            <a:off x="0" y="0"/>
            <a:ext cx="14630400" cy="8229600"/>
          </a:xfrm>
          <a:prstGeom prst="rect">
            <a:avLst/>
          </a:prstGeom>
          <a:solidFill>
            <a:srgbClr val="8270B3"/>
          </a:solidFill>
          <a:ln>
            <a:noFill/>
          </a:ln>
          <a:effectLst/>
        </p:spPr>
        <p:style>
          <a:lnRef idx="1">
            <a:schemeClr val="accent1"/>
          </a:lnRef>
          <a:fillRef idx="3">
            <a:schemeClr val="accent1"/>
          </a:fillRef>
          <a:effectRef idx="2">
            <a:schemeClr val="accent1"/>
          </a:effectRef>
          <a:fontRef idx="minor">
            <a:schemeClr val="lt1"/>
          </a:fontRef>
        </p:style>
        <p:txBody>
          <a:bodyPr lIns="146278" tIns="73139" rIns="146278" bIns="73139" anchor="ctr"/>
          <a:lstStyle/>
          <a:p>
            <a:pPr algn="ctr" defTabSz="731389" eaLnBrk="1" fontAlgn="auto" hangingPunct="1">
              <a:spcBef>
                <a:spcPts val="0"/>
              </a:spcBef>
              <a:spcAft>
                <a:spcPts val="0"/>
              </a:spcAft>
              <a:defRPr/>
            </a:pPr>
            <a:endParaRPr lang="en-US" sz="4160" dirty="0"/>
          </a:p>
        </p:txBody>
      </p:sp>
      <p:sp>
        <p:nvSpPr>
          <p:cNvPr id="5" name="Rectangle 10">
            <a:extLst>
              <a:ext uri="{FF2B5EF4-FFF2-40B4-BE49-F238E27FC236}">
                <a16:creationId xmlns:a16="http://schemas.microsoft.com/office/drawing/2014/main" id="{448109AE-F4B5-334C-B2E3-E7ABFD489E02}"/>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10E4B2F5-8D2E-6645-9DBB-27864140DC0F}"/>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sp>
        <p:nvSpPr>
          <p:cNvPr id="7" name="Freeform 6">
            <a:extLst>
              <a:ext uri="{FF2B5EF4-FFF2-40B4-BE49-F238E27FC236}">
                <a16:creationId xmlns:a16="http://schemas.microsoft.com/office/drawing/2014/main" id="{4C26908C-E0D9-2240-A651-6AC0F37B67CC}"/>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8" name="TextBox 7">
            <a:extLst>
              <a:ext uri="{FF2B5EF4-FFF2-40B4-BE49-F238E27FC236}">
                <a16:creationId xmlns:a16="http://schemas.microsoft.com/office/drawing/2014/main" id="{85F59C0D-EDFB-E243-831E-A1BF8588D767}"/>
              </a:ext>
            </a:extLst>
          </p:cNvPr>
          <p:cNvSpPr txBox="1"/>
          <p:nvPr userDrawn="1"/>
        </p:nvSpPr>
        <p:spPr>
          <a:xfrm>
            <a:off x="19050000" y="2910840"/>
            <a:ext cx="0" cy="0"/>
          </a:xfrm>
          <a:prstGeom prst="rect">
            <a:avLst/>
          </a:prstGeom>
        </p:spPr>
        <p:txBody>
          <a:bodyPr wrap="none">
            <a:normAutofit fontScale="25000" lnSpcReduction="20000"/>
          </a:bodyPr>
          <a:lstStyle/>
          <a:p>
            <a:pPr>
              <a:defRPr/>
            </a:pPr>
            <a:endParaRPr lang="en-US" sz="2400" dirty="0"/>
          </a:p>
        </p:txBody>
      </p:sp>
      <p:pic>
        <p:nvPicPr>
          <p:cNvPr id="9" name="Picture 13">
            <a:extLst>
              <a:ext uri="{FF2B5EF4-FFF2-40B4-BE49-F238E27FC236}">
                <a16:creationId xmlns:a16="http://schemas.microsoft.com/office/drawing/2014/main" id="{74BAF814-0A25-3047-928E-AFE4AD2E3D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593126" y="3122415"/>
            <a:ext cx="13433166" cy="1367973"/>
          </a:xfrm>
          <a:prstGeom prst="rect">
            <a:avLst/>
          </a:prstGeom>
        </p:spPr>
        <p:txBody>
          <a:bodyPr lIns="0" tIns="45712" rIns="91424" bIns="45712" anchor="b"/>
          <a:lstStyle>
            <a:lvl1pPr>
              <a:lnSpc>
                <a:spcPct val="100000"/>
              </a:lnSpc>
              <a:defRPr sz="4480" b="1" i="0" cap="all" baseline="0">
                <a:solidFill>
                  <a:srgbClr val="F9F9FF"/>
                </a:solidFill>
                <a:latin typeface="Arial"/>
                <a:cs typeface="Arial"/>
              </a:defRPr>
            </a:lvl1pPr>
          </a:lstStyle>
          <a:p>
            <a:r>
              <a:rPr lang="en-US" dirty="0"/>
              <a:t>Click to edit Master title style</a:t>
            </a:r>
          </a:p>
        </p:txBody>
      </p:sp>
      <p:sp>
        <p:nvSpPr>
          <p:cNvPr id="16" name="Text Placeholder 2"/>
          <p:cNvSpPr>
            <a:spLocks noGrp="1"/>
          </p:cNvSpPr>
          <p:nvPr>
            <p:ph type="body" sz="quarter" idx="14"/>
          </p:nvPr>
        </p:nvSpPr>
        <p:spPr>
          <a:xfrm>
            <a:off x="593126" y="4653602"/>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9699148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ight A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9190" y="640126"/>
            <a:ext cx="11175964" cy="1106804"/>
          </a:xfrm>
          <a:prstGeom prst="rect">
            <a:avLst/>
          </a:prstGeom>
        </p:spPr>
        <p:txBody>
          <a:bodyPr lIns="0" tIns="0" rIns="0" bIns="0" anchor="t"/>
          <a:lstStyle>
            <a:lvl1pPr>
              <a:lnSpc>
                <a:spcPct val="90000"/>
              </a:lnSpc>
              <a:defRPr b="1" i="0" baseline="0">
                <a:solidFill>
                  <a:schemeClr val="tx1"/>
                </a:solidFill>
                <a:latin typeface="Arial Narrow" panose="020B0606020202030204" pitchFamily="34" charset="0"/>
                <a:cs typeface="Arial"/>
              </a:defRPr>
            </a:lvl1pPr>
          </a:lstStyle>
          <a:p>
            <a:r>
              <a:rPr lang="en-US" dirty="0"/>
              <a:t>Click to edit Master title style</a:t>
            </a:r>
          </a:p>
        </p:txBody>
      </p:sp>
      <p:sp>
        <p:nvSpPr>
          <p:cNvPr id="13" name="Text Placeholder 2"/>
          <p:cNvSpPr>
            <a:spLocks noGrp="1"/>
          </p:cNvSpPr>
          <p:nvPr>
            <p:ph type="body" sz="quarter" idx="11"/>
          </p:nvPr>
        </p:nvSpPr>
        <p:spPr>
          <a:xfrm>
            <a:off x="550359" y="1745112"/>
            <a:ext cx="13531402" cy="4838700"/>
          </a:xfrm>
          <a:prstGeom prst="rect">
            <a:avLst/>
          </a:prstGeom>
        </p:spPr>
        <p:txBody>
          <a:bodyPr vert="horz" lIns="0" tIns="0" rIns="0" bIns="0"/>
          <a:lstStyle>
            <a:lvl1pPr>
              <a:lnSpc>
                <a:spcPct val="100000"/>
              </a:lnSpc>
              <a:spcAft>
                <a:spcPts val="1200"/>
              </a:spcAft>
              <a:buClr>
                <a:schemeClr val="tx1"/>
              </a:buClr>
              <a:defRPr sz="2400">
                <a:solidFill>
                  <a:srgbClr val="000000"/>
                </a:solidFill>
              </a:defRPr>
            </a:lvl1pPr>
            <a:lvl2pPr>
              <a:lnSpc>
                <a:spcPct val="100000"/>
              </a:lnSpc>
              <a:spcAft>
                <a:spcPts val="1200"/>
              </a:spcAft>
              <a:buClr>
                <a:schemeClr val="tx1"/>
              </a:buClr>
              <a:defRPr sz="2000">
                <a:solidFill>
                  <a:srgbClr val="000000"/>
                </a:solidFill>
              </a:defRPr>
            </a:lvl2pPr>
            <a:lvl3pPr>
              <a:lnSpc>
                <a:spcPct val="100000"/>
              </a:lnSpc>
              <a:spcAft>
                <a:spcPts val="1200"/>
              </a:spcAft>
              <a:buClr>
                <a:schemeClr val="tx1"/>
              </a:buClr>
              <a:defRPr sz="1800">
                <a:solidFill>
                  <a:srgbClr val="000000"/>
                </a:solidFill>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lang="en-US" sz="1600" kern="1200" dirty="0" smtClean="0">
                <a:solidFill>
                  <a:srgbClr val="000000"/>
                </a:solidFill>
                <a:latin typeface="Arial" pitchFamily="34" charset="0"/>
                <a:ea typeface="Arial Narrow" pitchFamily="34" charset="0"/>
                <a:cs typeface="Arial Narrow"/>
              </a:defRPr>
            </a:lvl4pPr>
            <a:lvl5pPr>
              <a:buClrTx/>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marL="1303021" lvl="3"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34214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6">
          <p15:clr>
            <a:srgbClr val="FBAE40"/>
          </p15:clr>
        </p15:guide>
        <p15:guide id="2" pos="8947">
          <p15:clr>
            <a:srgbClr val="FBAE40"/>
          </p15:clr>
        </p15:guide>
        <p15:guide id="3" orient="horz" pos="1248">
          <p15:clr>
            <a:srgbClr val="FBAE40"/>
          </p15:clr>
        </p15:guide>
        <p15:guide id="4" orient="horz" pos="14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Content Slide 2">
    <p:spTree>
      <p:nvGrpSpPr>
        <p:cNvPr id="1" name=""/>
        <p:cNvGrpSpPr/>
        <p:nvPr/>
      </p:nvGrpSpPr>
      <p:grpSpPr>
        <a:xfrm>
          <a:off x="0" y="0"/>
          <a:ext cx="0" cy="0"/>
          <a:chOff x="0" y="0"/>
          <a:chExt cx="0" cy="0"/>
        </a:xfrm>
      </p:grpSpPr>
      <p:sp>
        <p:nvSpPr>
          <p:cNvPr id="4" name="Rectangle 3"/>
          <p:cNvSpPr/>
          <p:nvPr userDrawn="1"/>
        </p:nvSpPr>
        <p:spPr>
          <a:xfrm>
            <a:off x="0" y="2"/>
            <a:ext cx="14630400" cy="960118"/>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160" dirty="0"/>
          </a:p>
        </p:txBody>
      </p:sp>
      <p:pic>
        <p:nvPicPr>
          <p:cNvPr id="5" name="Picture 3" descr="BlueX_trans 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403627" y="198840"/>
            <a:ext cx="1677583" cy="59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49190" y="295998"/>
            <a:ext cx="10720172" cy="1106804"/>
          </a:xfrm>
          <a:prstGeom prst="rect">
            <a:avLst/>
          </a:prstGeom>
        </p:spPr>
        <p:txBody>
          <a:bodyPr lIns="0" tIns="0" rIns="0" bIns="0"/>
          <a:lstStyle>
            <a:lvl1pPr>
              <a:lnSpc>
                <a:spcPct val="90000"/>
              </a:lnSpc>
              <a:defRPr b="1" i="0" baseline="0">
                <a:solidFill>
                  <a:schemeClr val="bg1"/>
                </a:solidFill>
                <a:latin typeface="Arial"/>
                <a:cs typeface="Arial"/>
              </a:defRPr>
            </a:lvl1pPr>
          </a:lstStyle>
          <a:p>
            <a:r>
              <a:rPr lang="en-US" dirty="0"/>
              <a:t>Click to edit Master title style</a:t>
            </a:r>
          </a:p>
        </p:txBody>
      </p:sp>
      <p:sp>
        <p:nvSpPr>
          <p:cNvPr id="14" name="Text Placeholder 2"/>
          <p:cNvSpPr>
            <a:spLocks noGrp="1"/>
          </p:cNvSpPr>
          <p:nvPr>
            <p:ph type="body" sz="quarter" idx="11"/>
          </p:nvPr>
        </p:nvSpPr>
        <p:spPr>
          <a:xfrm>
            <a:off x="550358" y="1607099"/>
            <a:ext cx="10609168" cy="3088469"/>
          </a:xfrm>
          <a:prstGeom prst="rect">
            <a:avLst/>
          </a:prstGeom>
        </p:spPr>
        <p:txBody>
          <a:bodyPr vert="horz" lIns="0" tIns="0" rIns="0" bIns="0"/>
          <a:lstStyle>
            <a:lvl1pPr>
              <a:buClrTx/>
              <a:defRPr>
                <a:solidFill>
                  <a:schemeClr val="tx1">
                    <a:lumMod val="50000"/>
                  </a:schemeClr>
                </a:solidFill>
              </a:defRPr>
            </a:lvl1pPr>
            <a:lvl2pPr>
              <a:buClrTx/>
              <a:defRPr>
                <a:solidFill>
                  <a:schemeClr val="tx1">
                    <a:lumMod val="50000"/>
                  </a:schemeClr>
                </a:solidFill>
              </a:defRPr>
            </a:lvl2pPr>
            <a:lvl3pPr>
              <a:buClrTx/>
              <a:defRPr>
                <a:solidFill>
                  <a:schemeClr val="tx1">
                    <a:lumMod val="50000"/>
                  </a:schemeClr>
                </a:solidFill>
              </a:defRPr>
            </a:lvl3pPr>
            <a:lvl4pPr>
              <a:buClrTx/>
              <a:defRPr>
                <a:solidFill>
                  <a:schemeClr val="tx1">
                    <a:lumMod val="50000"/>
                  </a:schemeClr>
                </a:solidFill>
              </a:defRPr>
            </a:lvl4pPr>
            <a:lvl5pPr>
              <a:buClrTx/>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12"/>
          </p:nvPr>
        </p:nvSpPr>
        <p:spPr>
          <a:xfrm>
            <a:off x="10332720" y="7627621"/>
            <a:ext cx="3291840" cy="438150"/>
          </a:xfrm>
          <a:prstGeom prst="rect">
            <a:avLst/>
          </a:prstGeom>
        </p:spPr>
        <p:txBody>
          <a:bodyPr/>
          <a:lstStyle>
            <a:lvl1pPr>
              <a:defRPr/>
            </a:lvl1pPr>
          </a:lstStyle>
          <a:p>
            <a:pPr>
              <a:defRPr/>
            </a:pPr>
            <a:fld id="{A6D40404-95B0-4916-98CB-D1A93C61F2A1}" type="slidenum">
              <a:rPr lang="en-US" altLang="en-US"/>
              <a:pPr>
                <a:defRPr/>
              </a:pPr>
              <a:t>‹#›</a:t>
            </a:fld>
            <a:endParaRPr lang="en-US" altLang="en-US" dirty="0"/>
          </a:p>
        </p:txBody>
      </p:sp>
      <p:sp>
        <p:nvSpPr>
          <p:cNvPr id="2" name="Rectangle 1">
            <a:extLst>
              <a:ext uri="{FF2B5EF4-FFF2-40B4-BE49-F238E27FC236}">
                <a16:creationId xmlns:a16="http://schemas.microsoft.com/office/drawing/2014/main" id="{791BA97B-5F48-4404-AB5A-115838BF71AA}"/>
              </a:ext>
            </a:extLst>
          </p:cNvPr>
          <p:cNvSpPr/>
          <p:nvPr userDrawn="1"/>
        </p:nvSpPr>
        <p:spPr>
          <a:xfrm>
            <a:off x="11841480" y="960120"/>
            <a:ext cx="2560320" cy="646979"/>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87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Content Slide 2">
    <p:spTree>
      <p:nvGrpSpPr>
        <p:cNvPr id="1" name=""/>
        <p:cNvGrpSpPr/>
        <p:nvPr/>
      </p:nvGrpSpPr>
      <p:grpSpPr>
        <a:xfrm>
          <a:off x="0" y="0"/>
          <a:ext cx="0" cy="0"/>
          <a:chOff x="0" y="0"/>
          <a:chExt cx="0" cy="0"/>
        </a:xfrm>
      </p:grpSpPr>
      <p:sp>
        <p:nvSpPr>
          <p:cNvPr id="4" name="Rectangle 3"/>
          <p:cNvSpPr/>
          <p:nvPr userDrawn="1"/>
        </p:nvSpPr>
        <p:spPr>
          <a:xfrm>
            <a:off x="0" y="344806"/>
            <a:ext cx="14630400" cy="1415414"/>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lIns="109718" tIns="54859" rIns="109718" bIns="54859" anchor="ctr"/>
          <a:lstStyle/>
          <a:p>
            <a:pPr algn="ctr" defTabSz="548542" eaLnBrk="1" fontAlgn="auto" hangingPunct="1">
              <a:spcBef>
                <a:spcPts val="0"/>
              </a:spcBef>
              <a:spcAft>
                <a:spcPts val="0"/>
              </a:spcAft>
              <a:defRPr/>
            </a:pPr>
            <a:endParaRPr lang="en-US" sz="2160" dirty="0">
              <a:solidFill>
                <a:srgbClr val="FFFFFF"/>
              </a:solidFill>
            </a:endParaRPr>
          </a:p>
        </p:txBody>
      </p:sp>
      <p:pic>
        <p:nvPicPr>
          <p:cNvPr id="5" name="Picture 3" descr="BlueX_trans 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23982" y="681992"/>
            <a:ext cx="2545080" cy="64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49190" y="640126"/>
            <a:ext cx="10720172" cy="1106804"/>
          </a:xfrm>
          <a:prstGeom prst="rect">
            <a:avLst/>
          </a:prstGeom>
        </p:spPr>
        <p:txBody>
          <a:bodyPr lIns="0" tIns="0" rIns="0" bIns="0"/>
          <a:lstStyle>
            <a:lvl1pPr>
              <a:lnSpc>
                <a:spcPct val="90000"/>
              </a:lnSpc>
              <a:defRPr b="1" i="0" baseline="0">
                <a:solidFill>
                  <a:schemeClr val="bg1"/>
                </a:solidFill>
                <a:latin typeface="Arial"/>
                <a:cs typeface="Arial"/>
              </a:defRPr>
            </a:lvl1pPr>
          </a:lstStyle>
          <a:p>
            <a:r>
              <a:rPr lang="en-US"/>
              <a:t>Click to edit Master title style</a:t>
            </a:r>
            <a:endParaRPr lang="en-US" dirty="0"/>
          </a:p>
        </p:txBody>
      </p:sp>
      <p:sp>
        <p:nvSpPr>
          <p:cNvPr id="14" name="Text Placeholder 2"/>
          <p:cNvSpPr>
            <a:spLocks noGrp="1"/>
          </p:cNvSpPr>
          <p:nvPr>
            <p:ph type="body" sz="quarter" idx="11"/>
          </p:nvPr>
        </p:nvSpPr>
        <p:spPr>
          <a:xfrm>
            <a:off x="550358" y="2000389"/>
            <a:ext cx="10609168" cy="3088469"/>
          </a:xfrm>
          <a:prstGeom prst="rect">
            <a:avLst/>
          </a:prstGeom>
        </p:spPr>
        <p:txBody>
          <a:bodyPr vert="horz" lIns="0" tIns="0" rIns="0" bIns="0"/>
          <a:lstStyle>
            <a:lvl1pPr>
              <a:buClrTx/>
              <a:defRPr>
                <a:solidFill>
                  <a:schemeClr val="tx1">
                    <a:lumMod val="50000"/>
                  </a:schemeClr>
                </a:solidFill>
              </a:defRPr>
            </a:lvl1pPr>
            <a:lvl2pPr>
              <a:buClrTx/>
              <a:defRPr>
                <a:solidFill>
                  <a:schemeClr val="tx1">
                    <a:lumMod val="50000"/>
                  </a:schemeClr>
                </a:solidFill>
              </a:defRPr>
            </a:lvl2pPr>
            <a:lvl3pPr>
              <a:buClrTx/>
              <a:defRPr>
                <a:solidFill>
                  <a:schemeClr val="tx1">
                    <a:lumMod val="50000"/>
                  </a:schemeClr>
                </a:solidFill>
              </a:defRPr>
            </a:lvl3pPr>
            <a:lvl4pPr>
              <a:buClrTx/>
              <a:defRPr>
                <a:solidFill>
                  <a:schemeClr val="tx1">
                    <a:lumMod val="50000"/>
                  </a:schemeClr>
                </a:solidFill>
              </a:defRPr>
            </a:lvl4pPr>
            <a:lvl5pPr>
              <a:buClrTx/>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p:txBody>
          <a:bodyPr/>
          <a:lstStyle>
            <a:lvl1pPr defTabSz="548640">
              <a:defRPr/>
            </a:lvl1pPr>
          </a:lstStyle>
          <a:p>
            <a:pPr>
              <a:defRPr/>
            </a:pPr>
            <a:fld id="{54F24D44-8946-4E53-8566-A60A87F68B48}" type="slidenum">
              <a:rPr lang="en-US" altLang="en-US"/>
              <a:pPr>
                <a:defRPr/>
              </a:pPr>
              <a:t>‹#›</a:t>
            </a:fld>
            <a:endParaRPr lang="en-US" altLang="en-US" dirty="0"/>
          </a:p>
        </p:txBody>
      </p:sp>
    </p:spTree>
    <p:extLst>
      <p:ext uri="{BB962C8B-B14F-4D97-AF65-F5344CB8AC3E}">
        <p14:creationId xmlns:p14="http://schemas.microsoft.com/office/powerpoint/2010/main" val="4008907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lide ALT">
    <p:spTree>
      <p:nvGrpSpPr>
        <p:cNvPr id="1" name=""/>
        <p:cNvGrpSpPr/>
        <p:nvPr/>
      </p:nvGrpSpPr>
      <p:grpSpPr>
        <a:xfrm>
          <a:off x="0" y="0"/>
          <a:ext cx="0" cy="0"/>
          <a:chOff x="0" y="0"/>
          <a:chExt cx="0" cy="0"/>
        </a:xfrm>
      </p:grpSpPr>
      <p:pic>
        <p:nvPicPr>
          <p:cNvPr id="7" name="Picture Placeholder 8" descr="A picture containing grass, outdoor, person, tree&#10;&#10;Description automatically generated">
            <a:extLst>
              <a:ext uri="{FF2B5EF4-FFF2-40B4-BE49-F238E27FC236}">
                <a16:creationId xmlns:a16="http://schemas.microsoft.com/office/drawing/2014/main" id="{EB2F2E12-1E7B-4FD6-AB8F-E828A0085D9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9" name="Rectangle 2">
            <a:extLst>
              <a:ext uri="{FF2B5EF4-FFF2-40B4-BE49-F238E27FC236}">
                <a16:creationId xmlns:a16="http://schemas.microsoft.com/office/drawing/2014/main" id="{B081FA94-9C96-4A6B-9DE4-41CF76F61C12}"/>
              </a:ext>
            </a:extLst>
          </p:cNvPr>
          <p:cNvSpPr/>
          <p:nvPr userDrawn="1"/>
        </p:nvSpPr>
        <p:spPr bwMode="ltGray">
          <a:xfrm>
            <a:off x="8297382" y="0"/>
            <a:ext cx="6333019" cy="8229600"/>
          </a:xfrm>
          <a:custGeom>
            <a:avLst/>
            <a:gdLst>
              <a:gd name="connsiteX0" fmla="*/ 0 w 7916274"/>
              <a:gd name="connsiteY0" fmla="*/ 0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0 w 7916274"/>
              <a:gd name="connsiteY4" fmla="*/ 0 h 10287000"/>
              <a:gd name="connsiteX0" fmla="*/ 4009292 w 7916274"/>
              <a:gd name="connsiteY0" fmla="*/ 0 h 10338155"/>
              <a:gd name="connsiteX1" fmla="*/ 7916274 w 7916274"/>
              <a:gd name="connsiteY1" fmla="*/ 51155 h 10338155"/>
              <a:gd name="connsiteX2" fmla="*/ 7916274 w 7916274"/>
              <a:gd name="connsiteY2" fmla="*/ 10338155 h 10338155"/>
              <a:gd name="connsiteX3" fmla="*/ 0 w 7916274"/>
              <a:gd name="connsiteY3" fmla="*/ 10338155 h 10338155"/>
              <a:gd name="connsiteX4" fmla="*/ 4009292 w 7916274"/>
              <a:gd name="connsiteY4" fmla="*/ 0 h 10338155"/>
              <a:gd name="connsiteX0" fmla="*/ 3772699 w 7916274"/>
              <a:gd name="connsiteY0" fmla="*/ 1 h 10287000"/>
              <a:gd name="connsiteX1" fmla="*/ 7916274 w 7916274"/>
              <a:gd name="connsiteY1" fmla="*/ 0 h 10287000"/>
              <a:gd name="connsiteX2" fmla="*/ 7916274 w 7916274"/>
              <a:gd name="connsiteY2" fmla="*/ 10287000 h 10287000"/>
              <a:gd name="connsiteX3" fmla="*/ 0 w 7916274"/>
              <a:gd name="connsiteY3" fmla="*/ 10287000 h 10287000"/>
              <a:gd name="connsiteX4" fmla="*/ 3772699 w 7916274"/>
              <a:gd name="connsiteY4" fmla="*/ 1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274" h="10287000">
                <a:moveTo>
                  <a:pt x="3772699" y="1"/>
                </a:moveTo>
                <a:lnTo>
                  <a:pt x="7916274" y="0"/>
                </a:lnTo>
                <a:lnTo>
                  <a:pt x="7916274" y="10287000"/>
                </a:lnTo>
                <a:lnTo>
                  <a:pt x="0" y="10287000"/>
                </a:lnTo>
                <a:lnTo>
                  <a:pt x="3772699" y="1"/>
                </a:lnTo>
                <a:close/>
              </a:path>
            </a:pathLst>
          </a:custGeom>
          <a:solidFill>
            <a:schemeClr val="tx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endParaRPr lang="en-US" sz="1152" dirty="0">
              <a:latin typeface="Arial" panose="020B0604020202020204" pitchFamily="34" charset="0"/>
            </a:endParaRPr>
          </a:p>
        </p:txBody>
      </p:sp>
      <p:sp>
        <p:nvSpPr>
          <p:cNvPr id="2" name="Title 1"/>
          <p:cNvSpPr>
            <a:spLocks noGrp="1"/>
          </p:cNvSpPr>
          <p:nvPr>
            <p:ph type="ctrTitle" hasCustomPrompt="1"/>
          </p:nvPr>
        </p:nvSpPr>
        <p:spPr bwMode="white">
          <a:xfrm>
            <a:off x="1180408" y="2410865"/>
            <a:ext cx="12269586" cy="2865120"/>
          </a:xfrm>
          <a:effectLst/>
        </p:spPr>
        <p:txBody>
          <a:bodyPr anchor="b">
            <a:noAutofit/>
          </a:bodyPr>
          <a:lstStyle>
            <a:lvl1pPr algn="ctr">
              <a:lnSpc>
                <a:spcPct val="70000"/>
              </a:lnSpc>
              <a:defRPr sz="13000" b="1" spc="1600" baseline="0">
                <a:solidFill>
                  <a:schemeClr val="bg1"/>
                </a:solidFill>
                <a:effectLst>
                  <a:outerShdw blurRad="635000" dir="5400000" algn="ctr" rotWithShape="0">
                    <a:srgbClr val="000000">
                      <a:alpha val="40000"/>
                    </a:srgbClr>
                  </a:outerShdw>
                </a:effectLst>
              </a:defRPr>
            </a:lvl1pPr>
          </a:lstStyle>
          <a:p>
            <a:r>
              <a:rPr lang="en-US" dirty="0"/>
              <a:t>&lt;COMPANY&gt;</a:t>
            </a:r>
          </a:p>
        </p:txBody>
      </p:sp>
      <p:sp>
        <p:nvSpPr>
          <p:cNvPr id="4" name="Date Placeholder 3"/>
          <p:cNvSpPr>
            <a:spLocks noGrp="1"/>
          </p:cNvSpPr>
          <p:nvPr>
            <p:ph type="dt" sz="half" idx="10"/>
          </p:nvPr>
        </p:nvSpPr>
        <p:spPr bwMode="white">
          <a:xfrm>
            <a:off x="955736" y="7172509"/>
            <a:ext cx="3291840" cy="438150"/>
          </a:xfrm>
          <a:prstGeom prst="rect">
            <a:avLst/>
          </a:prstGeom>
        </p:spPr>
        <p:txBody>
          <a:bodyPr/>
          <a:lstStyle>
            <a:lvl1pPr>
              <a:defRPr sz="1800">
                <a:solidFill>
                  <a:schemeClr val="bg1"/>
                </a:solidFill>
              </a:defRPr>
            </a:lvl1pPr>
          </a:lstStyle>
          <a:p>
            <a:fld id="{0D2801D2-6F60-2042-910A-7821679FC494}" type="datetime1">
              <a:rPr lang="en-US" smtClean="0"/>
              <a:pPr/>
              <a:t>11/10/2025</a:t>
            </a:fld>
            <a:endParaRPr lang="en-CA" dirty="0"/>
          </a:p>
        </p:txBody>
      </p:sp>
      <p:pic>
        <p:nvPicPr>
          <p:cNvPr id="10" name="Picture 9">
            <a:extLst>
              <a:ext uri="{FF2B5EF4-FFF2-40B4-BE49-F238E27FC236}">
                <a16:creationId xmlns:a16="http://schemas.microsoft.com/office/drawing/2014/main" id="{D24F6256-1266-4203-B2F7-6A3008130ADA}"/>
              </a:ext>
            </a:extLst>
          </p:cNvPr>
          <p:cNvPicPr>
            <a:picLocks noChangeAspect="1"/>
          </p:cNvPicPr>
          <p:nvPr userDrawn="1"/>
        </p:nvPicPr>
        <p:blipFill>
          <a:blip r:embed="rId3" cstate="screen">
            <a:alphaModFix/>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0713944" y="6246232"/>
            <a:ext cx="2960720" cy="1013121"/>
          </a:xfrm>
          <a:prstGeom prst="rect">
            <a:avLst/>
          </a:prstGeom>
        </p:spPr>
      </p:pic>
    </p:spTree>
    <p:extLst>
      <p:ext uri="{BB962C8B-B14F-4D97-AF65-F5344CB8AC3E}">
        <p14:creationId xmlns:p14="http://schemas.microsoft.com/office/powerpoint/2010/main" val="4493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12266" y="7627621"/>
            <a:ext cx="565922" cy="438150"/>
          </a:xfrm>
          <a:prstGeom prst="rect">
            <a:avLst/>
          </a:prstGeom>
        </p:spPr>
        <p:txBody>
          <a:bodyPr/>
          <a:lstStyle/>
          <a:p>
            <a:fld id="{9A980B10-2A40-48A3-B68E-FF4291541DB6}" type="slidenum">
              <a:rPr lang="en-CA" smtClean="0"/>
              <a:t>‹#›</a:t>
            </a:fld>
            <a:endParaRPr lang="en-CA" dirty="0"/>
          </a:p>
        </p:txBody>
      </p:sp>
      <p:sp>
        <p:nvSpPr>
          <p:cNvPr id="8" name="Text Placeholder 2">
            <a:extLst>
              <a:ext uri="{FF2B5EF4-FFF2-40B4-BE49-F238E27FC236}">
                <a16:creationId xmlns:a16="http://schemas.microsoft.com/office/drawing/2014/main" id="{EAA23111-E6F0-4234-B96A-27613C859543}"/>
              </a:ext>
            </a:extLst>
          </p:cNvPr>
          <p:cNvSpPr>
            <a:spLocks noGrp="1"/>
          </p:cNvSpPr>
          <p:nvPr>
            <p:ph idx="13" hasCustomPrompt="1"/>
          </p:nvPr>
        </p:nvSpPr>
        <p:spPr>
          <a:xfrm>
            <a:off x="505414" y="2328313"/>
            <a:ext cx="13672774" cy="5015423"/>
          </a:xfrm>
          <a:prstGeom prst="rect">
            <a:avLst/>
          </a:prstGeom>
        </p:spPr>
        <p:txBody>
          <a:bodyPr vert="horz" lIns="91440" tIns="45720" rIns="91440" bIns="45720" rtlCol="0">
            <a:normAutofit/>
          </a:bodyPr>
          <a:lstStyle>
            <a:lvl1pPr marL="0" indent="0">
              <a:lnSpc>
                <a:spcPct val="100000"/>
              </a:lnSpc>
              <a:spcBef>
                <a:spcPts val="1440"/>
              </a:spcBef>
              <a:buClr>
                <a:schemeClr val="tx1"/>
              </a:buClr>
              <a:buFontTx/>
              <a:buNone/>
              <a:defRPr sz="2800" b="1">
                <a:solidFill>
                  <a:schemeClr val="tx1"/>
                </a:solidFill>
                <a:latin typeface="Arial Narrow" panose="020B0606020202030204" pitchFamily="34" charset="0"/>
              </a:defRPr>
            </a:lvl1pPr>
            <a:lvl2pPr marL="342900" indent="-342900">
              <a:lnSpc>
                <a:spcPct val="100000"/>
              </a:lnSpc>
              <a:spcBef>
                <a:spcPts val="900"/>
              </a:spcBef>
              <a:buClr>
                <a:schemeClr val="tx2"/>
              </a:buClr>
              <a:buSzPct val="70000"/>
              <a:buFontTx/>
              <a:buBlip>
                <a:blip r:embed="rId2"/>
              </a:buBlip>
              <a:defRPr sz="2000">
                <a:solidFill>
                  <a:schemeClr val="tx2"/>
                </a:solidFill>
              </a:defRPr>
            </a:lvl2pPr>
            <a:lvl3pPr marL="684213" indent="-336550">
              <a:lnSpc>
                <a:spcPct val="100000"/>
              </a:lnSpc>
              <a:spcBef>
                <a:spcPts val="900"/>
              </a:spcBef>
              <a:buClr>
                <a:schemeClr val="tx2"/>
              </a:buClr>
              <a:buSzPct val="70000"/>
              <a:buFontTx/>
              <a:buBlip>
                <a:blip r:embed="rId2"/>
              </a:buBlip>
              <a:defRPr sz="1800">
                <a:solidFill>
                  <a:schemeClr val="tx2"/>
                </a:solidFill>
              </a:defRPr>
            </a:lvl3pPr>
            <a:lvl4pPr marL="1144588" indent="-347663">
              <a:lnSpc>
                <a:spcPct val="100000"/>
              </a:lnSpc>
              <a:spcBef>
                <a:spcPts val="900"/>
              </a:spcBef>
              <a:buClr>
                <a:schemeClr val="tx2"/>
              </a:buClr>
              <a:buSzPct val="70000"/>
              <a:buFontTx/>
              <a:buBlip>
                <a:blip r:embed="rId2"/>
              </a:buBlip>
              <a:defRPr sz="1600">
                <a:solidFill>
                  <a:schemeClr val="tx2"/>
                </a:solidFill>
              </a:defRPr>
            </a:lvl4pPr>
            <a:lvl5pPr marL="1485900" indent="-341313">
              <a:lnSpc>
                <a:spcPct val="100000"/>
              </a:lnSpc>
              <a:spcBef>
                <a:spcPts val="900"/>
              </a:spcBef>
              <a:buClr>
                <a:schemeClr val="tx2"/>
              </a:buClr>
              <a:buSzPct val="70000"/>
              <a:buFontTx/>
              <a:buBlip>
                <a:blip r:embed="rId2"/>
              </a:buBlip>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8">
            <a:extLst>
              <a:ext uri="{FF2B5EF4-FFF2-40B4-BE49-F238E27FC236}">
                <a16:creationId xmlns:a16="http://schemas.microsoft.com/office/drawing/2014/main" id="{14715555-A463-40AC-A067-6337A92ADD99}"/>
              </a:ext>
            </a:extLst>
          </p:cNvPr>
          <p:cNvSpPr>
            <a:spLocks noGrp="1"/>
          </p:cNvSpPr>
          <p:nvPr>
            <p:ph type="title" hasCustomPrompt="1"/>
          </p:nvPr>
        </p:nvSpPr>
        <p:spPr bwMode="invGray">
          <a:xfrm>
            <a:off x="0" y="602931"/>
            <a:ext cx="10972800" cy="1371600"/>
          </a:xfrm>
          <a:solidFill>
            <a:schemeClr val="tx2"/>
          </a:solidFill>
        </p:spPr>
        <p:txBody>
          <a:bodyPr wrap="square" lIns="548640" tIns="457200" rIns="457200" bIns="457200" anchor="ctr" anchorCtr="0">
            <a:noAutofit/>
          </a:bodyPr>
          <a:lstStyle>
            <a:lvl1pPr>
              <a:lnSpc>
                <a:spcPct val="80000"/>
              </a:lnSpc>
              <a:defRPr sz="4800" b="1">
                <a:solidFill>
                  <a:schemeClr val="tx1"/>
                </a:solidFill>
              </a:defRPr>
            </a:lvl1pPr>
          </a:lstStyle>
          <a:p>
            <a:r>
              <a:rPr lang="en-US" dirty="0"/>
              <a:t>CLICK TO EDIT MASTER TITLE STYLE</a:t>
            </a:r>
            <a:endParaRPr lang="en-CA" dirty="0"/>
          </a:p>
        </p:txBody>
      </p:sp>
      <p:sp>
        <p:nvSpPr>
          <p:cNvPr id="7" name="Footer Placeholder 4">
            <a:extLst>
              <a:ext uri="{FF2B5EF4-FFF2-40B4-BE49-F238E27FC236}">
                <a16:creationId xmlns:a16="http://schemas.microsoft.com/office/drawing/2014/main" id="{3440C828-9EAC-45DA-B7F3-E02823E98DC6}"/>
              </a:ext>
            </a:extLst>
          </p:cNvPr>
          <p:cNvSpPr>
            <a:spLocks noGrp="1"/>
          </p:cNvSpPr>
          <p:nvPr>
            <p:ph type="ftr" sz="quarter" idx="3"/>
          </p:nvPr>
        </p:nvSpPr>
        <p:spPr>
          <a:xfrm>
            <a:off x="505414" y="7781544"/>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spTree>
    <p:extLst>
      <p:ext uri="{BB962C8B-B14F-4D97-AF65-F5344CB8AC3E}">
        <p14:creationId xmlns:p14="http://schemas.microsoft.com/office/powerpoint/2010/main" val="76975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Photo #3)">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8C93BBC-9EBA-7847-8922-D625A9B560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2" y="0"/>
            <a:ext cx="1462532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372E7E46-95EA-194A-8B8F-CF7F3F45A3DD}"/>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FFFFFF"/>
                </a:solidFill>
                <a:cs typeface="Arial" panose="020B0604020202020204" pitchFamily="34" charset="0"/>
              </a:rPr>
              <a:t>Confidential and proprietary. </a:t>
            </a:r>
            <a:endParaRPr lang="en-US" altLang="en-US" sz="960" dirty="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4FBB6CAE-50A9-1548-8C82-7F83F00CD2EA}"/>
              </a:ext>
            </a:extLst>
          </p:cNvPr>
          <p:cNvSpPr>
            <a:spLocks/>
          </p:cNvSpPr>
          <p:nvPr userDrawn="1"/>
        </p:nvSpPr>
        <p:spPr bwMode="auto">
          <a:xfrm>
            <a:off x="4516121" y="7612382"/>
            <a:ext cx="9598661"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b="1" i="1" dirty="0">
                <a:solidFill>
                  <a:schemeClr val="bg1"/>
                </a:solidFill>
                <a:cs typeface="Arial" panose="020B0604020202020204" pitchFamily="34" charset="0"/>
              </a:rPr>
              <a:t>do.</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is a registered trademark of Blue Cross</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and Blue Shield</a:t>
            </a:r>
            <a:r>
              <a:rPr lang="en-US" altLang="en-US" sz="1280" baseline="30000" dirty="0">
                <a:solidFill>
                  <a:schemeClr val="bg1"/>
                </a:solidFill>
                <a:cs typeface="Arial" panose="020B0604020202020204" pitchFamily="34" charset="0"/>
              </a:rPr>
              <a:t>®</a:t>
            </a:r>
            <a:r>
              <a:rPr lang="en-US" altLang="en-US" sz="1280" dirty="0">
                <a:solidFill>
                  <a:schemeClr val="bg1"/>
                </a:solidFill>
                <a:cs typeface="Arial" panose="020B0604020202020204" pitchFamily="34" charset="0"/>
              </a:rPr>
              <a:t> of Minnesota, a nonprofit independent licensee </a:t>
            </a:r>
          </a:p>
          <a:p>
            <a:pPr eaLnBrk="1" hangingPunct="1">
              <a:defRPr/>
            </a:pPr>
            <a:r>
              <a:rPr lang="en-US" altLang="en-US" sz="1280" dirty="0">
                <a:solidFill>
                  <a:schemeClr val="bg1"/>
                </a:solidFill>
                <a:cs typeface="Arial" panose="020B0604020202020204" pitchFamily="34" charset="0"/>
              </a:rPr>
              <a:t>of the Blue Cross and Blue Shield Association.</a:t>
            </a:r>
          </a:p>
        </p:txBody>
      </p:sp>
      <p:pic>
        <p:nvPicPr>
          <p:cNvPr id="7" name="Picture 13">
            <a:extLst>
              <a:ext uri="{FF2B5EF4-FFF2-40B4-BE49-F238E27FC236}">
                <a16:creationId xmlns:a16="http://schemas.microsoft.com/office/drawing/2014/main" id="{BC06F5A1-2BFF-3A4F-BF5B-64BC951233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1" y="1691640"/>
            <a:ext cx="162305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593126" y="3470758"/>
            <a:ext cx="13433166" cy="1367973"/>
          </a:xfrm>
          <a:prstGeom prst="rect">
            <a:avLst/>
          </a:prstGeom>
        </p:spPr>
        <p:txBody>
          <a:bodyPr lIns="0" tIns="45712" rIns="91424" bIns="45712" anchor="b"/>
          <a:lstStyle>
            <a:lvl1pPr>
              <a:lnSpc>
                <a:spcPct val="100000"/>
              </a:lnSpc>
              <a:defRPr sz="4480" b="1" i="0" cap="all" baseline="0">
                <a:solidFill>
                  <a:schemeClr val="bg1"/>
                </a:solidFill>
                <a:latin typeface="Arial"/>
                <a:cs typeface="Arial"/>
              </a:defRPr>
            </a:lvl1pPr>
          </a:lstStyle>
          <a:p>
            <a:r>
              <a:rPr lang="en-US" dirty="0"/>
              <a:t>Click to edit Master title style</a:t>
            </a:r>
          </a:p>
        </p:txBody>
      </p:sp>
      <p:sp>
        <p:nvSpPr>
          <p:cNvPr id="18" name="Text Placeholder 2"/>
          <p:cNvSpPr>
            <a:spLocks noGrp="1"/>
          </p:cNvSpPr>
          <p:nvPr>
            <p:ph type="body" sz="quarter" idx="14"/>
          </p:nvPr>
        </p:nvSpPr>
        <p:spPr>
          <a:xfrm>
            <a:off x="593126" y="5001944"/>
            <a:ext cx="13433166" cy="932502"/>
          </a:xfrm>
          <a:prstGeom prst="rect">
            <a:avLst/>
          </a:prstGeom>
        </p:spPr>
        <p:txBody>
          <a:bodyPr vert="horz" lIns="0" tIns="0" rIns="0" bIns="0" anchor="t"/>
          <a:lstStyle>
            <a:lvl1pPr marL="0" indent="0">
              <a:lnSpc>
                <a:spcPct val="120000"/>
              </a:lnSpc>
              <a:buClrTx/>
              <a:buNone/>
              <a:defRPr sz="2880" b="0">
                <a:solidFill>
                  <a:schemeClr val="bg1"/>
                </a:solidFill>
              </a:defRPr>
            </a:lvl1pPr>
            <a:lvl2pPr>
              <a:lnSpc>
                <a:spcPct val="120000"/>
              </a:lnSpc>
              <a:buClrTx/>
              <a:defRPr sz="2880">
                <a:solidFill>
                  <a:srgbClr val="003359"/>
                </a:solidFill>
              </a:defRPr>
            </a:lvl2pPr>
            <a:lvl3pPr>
              <a:lnSpc>
                <a:spcPct val="120000"/>
              </a:lnSpc>
              <a:buClrTx/>
              <a:defRPr sz="2560">
                <a:solidFill>
                  <a:srgbClr val="003359"/>
                </a:solidFill>
              </a:defRPr>
            </a:lvl3pPr>
            <a:lvl4pPr>
              <a:lnSpc>
                <a:spcPct val="120000"/>
              </a:lnSpc>
              <a:buClrTx/>
              <a:defRPr sz="2240">
                <a:solidFill>
                  <a:srgbClr val="003359"/>
                </a:solidFill>
              </a:defRPr>
            </a:lvl4pPr>
            <a:lvl5pPr>
              <a:lnSpc>
                <a:spcPct val="120000"/>
              </a:lnSpc>
              <a:buClrTx/>
              <a:defRPr sz="2240">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419121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005840" y="438150"/>
            <a:ext cx="12618720" cy="159072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500"/>
              <a:buFont typeface="Arial"/>
              <a:buNone/>
              <a:defRPr sz="528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2240"/>
            </a:lvl2pPr>
            <a:lvl3pPr lvl="2" indent="0" rtl="0">
              <a:spcBef>
                <a:spcPts val="0"/>
              </a:spcBef>
              <a:spcAft>
                <a:spcPts val="0"/>
              </a:spcAft>
              <a:buSzPts val="1400"/>
              <a:buNone/>
              <a:defRPr sz="2240"/>
            </a:lvl3pPr>
            <a:lvl4pPr lvl="3" indent="0" rtl="0">
              <a:spcBef>
                <a:spcPts val="0"/>
              </a:spcBef>
              <a:spcAft>
                <a:spcPts val="0"/>
              </a:spcAft>
              <a:buSzPts val="1400"/>
              <a:buNone/>
              <a:defRPr sz="2240"/>
            </a:lvl4pPr>
            <a:lvl5pPr lvl="4" indent="0" rtl="0">
              <a:spcBef>
                <a:spcPts val="0"/>
              </a:spcBef>
              <a:spcAft>
                <a:spcPts val="0"/>
              </a:spcAft>
              <a:buSzPts val="1400"/>
              <a:buNone/>
              <a:defRPr sz="2240"/>
            </a:lvl5pPr>
            <a:lvl6pPr lvl="5" indent="0" rtl="0">
              <a:spcBef>
                <a:spcPts val="0"/>
              </a:spcBef>
              <a:spcAft>
                <a:spcPts val="0"/>
              </a:spcAft>
              <a:buSzPts val="1400"/>
              <a:buNone/>
              <a:defRPr sz="2240"/>
            </a:lvl6pPr>
            <a:lvl7pPr lvl="6" indent="0" rtl="0">
              <a:spcBef>
                <a:spcPts val="0"/>
              </a:spcBef>
              <a:spcAft>
                <a:spcPts val="0"/>
              </a:spcAft>
              <a:buSzPts val="1400"/>
              <a:buNone/>
              <a:defRPr sz="2240"/>
            </a:lvl7pPr>
            <a:lvl8pPr lvl="7" indent="0" rtl="0">
              <a:spcBef>
                <a:spcPts val="0"/>
              </a:spcBef>
              <a:spcAft>
                <a:spcPts val="0"/>
              </a:spcAft>
              <a:buSzPts val="1400"/>
              <a:buNone/>
              <a:defRPr sz="2240"/>
            </a:lvl8pPr>
            <a:lvl9pPr lvl="8" indent="0" rtl="0">
              <a:spcBef>
                <a:spcPts val="0"/>
              </a:spcBef>
              <a:spcAft>
                <a:spcPts val="0"/>
              </a:spcAft>
              <a:buSzPts val="1400"/>
              <a:buNone/>
              <a:defRPr sz="2240"/>
            </a:lvl9pPr>
          </a:lstStyle>
          <a:p>
            <a:endParaRPr/>
          </a:p>
        </p:txBody>
      </p:sp>
      <p:sp>
        <p:nvSpPr>
          <p:cNvPr id="119" name="Shape 119"/>
          <p:cNvSpPr txBox="1">
            <a:spLocks noGrp="1"/>
          </p:cNvSpPr>
          <p:nvPr>
            <p:ph type="body" idx="1"/>
          </p:nvPr>
        </p:nvSpPr>
        <p:spPr>
          <a:xfrm>
            <a:off x="1005840" y="2190750"/>
            <a:ext cx="12618720" cy="5221440"/>
          </a:xfrm>
          <a:prstGeom prst="rect">
            <a:avLst/>
          </a:prstGeom>
          <a:noFill/>
          <a:ln>
            <a:noFill/>
          </a:ln>
        </p:spPr>
        <p:txBody>
          <a:bodyPr spcFirstLastPara="1" wrap="square" lIns="91425" tIns="91425" rIns="91425" bIns="91425" anchor="t" anchorCtr="0"/>
          <a:lstStyle>
            <a:lvl1pPr marL="731520" marR="0" lvl="0" indent="-579120" algn="l" rtl="0">
              <a:lnSpc>
                <a:spcPct val="90000"/>
              </a:lnSpc>
              <a:spcBef>
                <a:spcPts val="1280"/>
              </a:spcBef>
              <a:spcAft>
                <a:spcPts val="0"/>
              </a:spcAft>
              <a:buClr>
                <a:schemeClr val="dk1"/>
              </a:buClr>
              <a:buSzPts val="2100"/>
              <a:buFont typeface="Arial"/>
              <a:buChar char="•"/>
              <a:defRPr sz="3360" b="0" i="0" u="none" strike="noStrike" cap="none">
                <a:solidFill>
                  <a:schemeClr val="dk1"/>
                </a:solidFill>
                <a:latin typeface="Arial"/>
                <a:ea typeface="Arial"/>
                <a:cs typeface="Arial"/>
                <a:sym typeface="Arial"/>
              </a:defRPr>
            </a:lvl1pPr>
            <a:lvl2pPr marL="1463040" marR="0" lvl="1" indent="-548640" algn="l" rtl="0">
              <a:lnSpc>
                <a:spcPct val="90000"/>
              </a:lnSpc>
              <a:spcBef>
                <a:spcPts val="640"/>
              </a:spcBef>
              <a:spcAft>
                <a:spcPts val="0"/>
              </a:spcAft>
              <a:buClr>
                <a:schemeClr val="dk1"/>
              </a:buClr>
              <a:buSzPts val="1800"/>
              <a:buFont typeface="Arial"/>
              <a:buChar char="•"/>
              <a:defRPr sz="2880" b="0" i="0" u="none" strike="noStrike" cap="none">
                <a:solidFill>
                  <a:schemeClr val="dk1"/>
                </a:solidFill>
                <a:latin typeface="Arial"/>
                <a:ea typeface="Arial"/>
                <a:cs typeface="Arial"/>
                <a:sym typeface="Arial"/>
              </a:defRPr>
            </a:lvl2pPr>
            <a:lvl3pPr marL="2194560" marR="0" lvl="2" indent="-518160" algn="l" rtl="0">
              <a:lnSpc>
                <a:spcPct val="90000"/>
              </a:lnSpc>
              <a:spcBef>
                <a:spcPts val="640"/>
              </a:spcBef>
              <a:spcAft>
                <a:spcPts val="0"/>
              </a:spcAft>
              <a:buClr>
                <a:schemeClr val="dk1"/>
              </a:buClr>
              <a:buSzPts val="1500"/>
              <a:buFont typeface="Arial"/>
              <a:buChar char="•"/>
              <a:defRPr sz="2400" b="0" i="0" u="none" strike="noStrike" cap="none">
                <a:solidFill>
                  <a:schemeClr val="dk1"/>
                </a:solidFill>
                <a:latin typeface="Arial"/>
                <a:ea typeface="Arial"/>
                <a:cs typeface="Arial"/>
                <a:sym typeface="Arial"/>
              </a:defRPr>
            </a:lvl3pPr>
            <a:lvl4pPr marL="2926080" marR="0" lvl="3"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Arial"/>
                <a:ea typeface="Arial"/>
                <a:cs typeface="Arial"/>
                <a:sym typeface="Arial"/>
              </a:defRPr>
            </a:lvl4pPr>
            <a:lvl5pPr marL="3657600" marR="0" lvl="4"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Arial"/>
                <a:ea typeface="Arial"/>
                <a:cs typeface="Arial"/>
                <a:sym typeface="Arial"/>
              </a:defRPr>
            </a:lvl5pPr>
            <a:lvl6pPr marL="4389120" marR="0" lvl="5"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64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1005840" y="7627621"/>
            <a:ext cx="3291840" cy="43824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440" b="0" i="0" u="none" strike="noStrike" cap="none">
                <a:solidFill>
                  <a:srgbClr val="8E8E8E"/>
                </a:solidFill>
                <a:latin typeface="Calibri"/>
                <a:ea typeface="Calibri"/>
                <a:cs typeface="Calibri"/>
                <a:sym typeface="Calibri"/>
              </a:defRPr>
            </a:lvl1pPr>
            <a:lvl2pPr marL="548640" marR="0" lvl="1"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2pPr>
            <a:lvl3pPr marL="1097280" marR="0" lvl="2"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3pPr>
            <a:lvl4pPr marL="1645920" marR="0" lvl="3"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4pPr>
            <a:lvl5pPr marL="2194560" marR="0" lvl="4"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5pPr>
            <a:lvl6pPr marL="2743200" marR="0" lvl="5"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6pPr>
            <a:lvl7pPr marL="3291840" marR="0" lvl="6"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7pPr>
            <a:lvl8pPr marL="3840480" marR="0" lvl="7"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8pPr>
            <a:lvl9pPr marL="4389120" marR="0" lvl="8"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4846320" y="7627621"/>
            <a:ext cx="4937760" cy="43824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700"/>
              <a:buNone/>
              <a:defRPr sz="1440" b="0" i="0" u="none" strike="noStrike" cap="none">
                <a:solidFill>
                  <a:srgbClr val="8E8E8E"/>
                </a:solidFill>
                <a:latin typeface="Calibri"/>
                <a:ea typeface="Calibri"/>
                <a:cs typeface="Calibri"/>
                <a:sym typeface="Calibri"/>
              </a:defRPr>
            </a:lvl1pPr>
            <a:lvl2pPr marL="548640" marR="0" lvl="1"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2pPr>
            <a:lvl3pPr marL="1097280" marR="0" lvl="2"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3pPr>
            <a:lvl4pPr marL="1645920" marR="0" lvl="3"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4pPr>
            <a:lvl5pPr marL="2194560" marR="0" lvl="4"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5pPr>
            <a:lvl6pPr marL="2743200" marR="0" lvl="5"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6pPr>
            <a:lvl7pPr marL="3291840" marR="0" lvl="6"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7pPr>
            <a:lvl8pPr marL="3840480" marR="0" lvl="7"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8pPr>
            <a:lvl9pPr marL="4389120" marR="0" lvl="8" indent="0" algn="l" rtl="0">
              <a:spcBef>
                <a:spcPts val="0"/>
              </a:spcBef>
              <a:spcAft>
                <a:spcPts val="0"/>
              </a:spcAft>
              <a:buSzPts val="1400"/>
              <a:buNone/>
              <a:defRPr sz="224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10332720" y="7627621"/>
            <a:ext cx="3291840" cy="43824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440" b="0" i="0" u="none" strike="noStrike" cap="none">
                <a:solidFill>
                  <a:srgbClr val="8E8E8E"/>
                </a:solidFill>
                <a:latin typeface="Calibri"/>
                <a:ea typeface="Calibri"/>
                <a:cs typeface="Calibri"/>
                <a:sym typeface="Calibri"/>
              </a:defRPr>
            </a:lvl1pPr>
            <a:lvl2pPr marL="0" marR="0" lvl="1" indent="0" algn="r" rtl="0">
              <a:spcBef>
                <a:spcPts val="0"/>
              </a:spcBef>
              <a:buNone/>
              <a:defRPr sz="1440" b="0" i="0" u="none" strike="noStrike" cap="none">
                <a:solidFill>
                  <a:srgbClr val="8E8E8E"/>
                </a:solidFill>
                <a:latin typeface="Calibri"/>
                <a:ea typeface="Calibri"/>
                <a:cs typeface="Calibri"/>
                <a:sym typeface="Calibri"/>
              </a:defRPr>
            </a:lvl2pPr>
            <a:lvl3pPr marL="0" marR="0" lvl="2" indent="0" algn="r" rtl="0">
              <a:spcBef>
                <a:spcPts val="0"/>
              </a:spcBef>
              <a:buNone/>
              <a:defRPr sz="1440" b="0" i="0" u="none" strike="noStrike" cap="none">
                <a:solidFill>
                  <a:srgbClr val="8E8E8E"/>
                </a:solidFill>
                <a:latin typeface="Calibri"/>
                <a:ea typeface="Calibri"/>
                <a:cs typeface="Calibri"/>
                <a:sym typeface="Calibri"/>
              </a:defRPr>
            </a:lvl3pPr>
            <a:lvl4pPr marL="0" marR="0" lvl="3" indent="0" algn="r" rtl="0">
              <a:spcBef>
                <a:spcPts val="0"/>
              </a:spcBef>
              <a:buNone/>
              <a:defRPr sz="1440" b="0" i="0" u="none" strike="noStrike" cap="none">
                <a:solidFill>
                  <a:srgbClr val="8E8E8E"/>
                </a:solidFill>
                <a:latin typeface="Calibri"/>
                <a:ea typeface="Calibri"/>
                <a:cs typeface="Calibri"/>
                <a:sym typeface="Calibri"/>
              </a:defRPr>
            </a:lvl4pPr>
            <a:lvl5pPr marL="0" marR="0" lvl="4" indent="0" algn="r" rtl="0">
              <a:spcBef>
                <a:spcPts val="0"/>
              </a:spcBef>
              <a:buNone/>
              <a:defRPr sz="1440" b="0" i="0" u="none" strike="noStrike" cap="none">
                <a:solidFill>
                  <a:srgbClr val="8E8E8E"/>
                </a:solidFill>
                <a:latin typeface="Calibri"/>
                <a:ea typeface="Calibri"/>
                <a:cs typeface="Calibri"/>
                <a:sym typeface="Calibri"/>
              </a:defRPr>
            </a:lvl5pPr>
            <a:lvl6pPr marL="0" marR="0" lvl="5" indent="0" algn="r" rtl="0">
              <a:spcBef>
                <a:spcPts val="0"/>
              </a:spcBef>
              <a:buNone/>
              <a:defRPr sz="1440" b="0" i="0" u="none" strike="noStrike" cap="none">
                <a:solidFill>
                  <a:srgbClr val="8E8E8E"/>
                </a:solidFill>
                <a:latin typeface="Calibri"/>
                <a:ea typeface="Calibri"/>
                <a:cs typeface="Calibri"/>
                <a:sym typeface="Calibri"/>
              </a:defRPr>
            </a:lvl6pPr>
            <a:lvl7pPr marL="0" marR="0" lvl="6" indent="0" algn="r" rtl="0">
              <a:spcBef>
                <a:spcPts val="0"/>
              </a:spcBef>
              <a:buNone/>
              <a:defRPr sz="1440" b="0" i="0" u="none" strike="noStrike" cap="none">
                <a:solidFill>
                  <a:srgbClr val="8E8E8E"/>
                </a:solidFill>
                <a:latin typeface="Calibri"/>
                <a:ea typeface="Calibri"/>
                <a:cs typeface="Calibri"/>
                <a:sym typeface="Calibri"/>
              </a:defRPr>
            </a:lvl7pPr>
            <a:lvl8pPr marL="0" marR="0" lvl="7" indent="0" algn="r" rtl="0">
              <a:spcBef>
                <a:spcPts val="0"/>
              </a:spcBef>
              <a:buNone/>
              <a:defRPr sz="1440" b="0" i="0" u="none" strike="noStrike" cap="none">
                <a:solidFill>
                  <a:srgbClr val="8E8E8E"/>
                </a:solidFill>
                <a:latin typeface="Calibri"/>
                <a:ea typeface="Calibri"/>
                <a:cs typeface="Calibri"/>
                <a:sym typeface="Calibri"/>
              </a:defRPr>
            </a:lvl8pPr>
            <a:lvl9pPr marL="0" marR="0" lvl="8" indent="0" algn="r" rtl="0">
              <a:spcBef>
                <a:spcPts val="0"/>
              </a:spcBef>
              <a:buNone/>
              <a:defRPr sz="1440" b="0" i="0" u="none" strike="noStrike" cap="none">
                <a:solidFill>
                  <a:srgbClr val="8E8E8E"/>
                </a:solidFill>
                <a:latin typeface="Calibri"/>
                <a:ea typeface="Calibri"/>
                <a:cs typeface="Calibri"/>
                <a:sym typeface="Calibri"/>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451082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Option 1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62150" y="1923094"/>
            <a:ext cx="10706100" cy="829055"/>
          </a:xfrm>
        </p:spPr>
        <p:txBody>
          <a:bodyPr vert="horz" lIns="130622" tIns="65311" rIns="130622" bIns="65311" rtlCol="0" anchor="ctr" anchorCtr="0">
            <a:noAutofit/>
          </a:bodyPr>
          <a:lstStyle>
            <a:lvl1pPr algn="ctr" defTabSz="653110" rtl="0" eaLnBrk="1" latinLnBrk="0" hangingPunct="1">
              <a:spcBef>
                <a:spcPct val="0"/>
              </a:spcBef>
              <a:buNone/>
              <a:defRPr lang="en-US" sz="4800" b="1" kern="1200" dirty="0">
                <a:solidFill>
                  <a:schemeClr val="bg1"/>
                </a:solidFill>
                <a:effectLst>
                  <a:outerShdw blurRad="50800" dist="38100" dir="2700000" algn="tl" rotWithShape="0">
                    <a:prstClr val="black">
                      <a:alpha val="20000"/>
                    </a:prstClr>
                  </a:outerShdw>
                </a:effectLst>
                <a:latin typeface="Arial Narrow" panose="020B0606020202030204" pitchFamily="34" charset="0"/>
                <a:ea typeface="+mj-ea"/>
                <a:cs typeface="Arial"/>
              </a:defRPr>
            </a:lvl1pPr>
          </a:lstStyle>
          <a:p>
            <a:r>
              <a:rPr lang="en-US" dirty="0"/>
              <a:t>Click to edit Master title style</a:t>
            </a:r>
          </a:p>
        </p:txBody>
      </p:sp>
      <p:sp>
        <p:nvSpPr>
          <p:cNvPr id="4" name="Text Placeholder 10"/>
          <p:cNvSpPr>
            <a:spLocks noGrp="1"/>
          </p:cNvSpPr>
          <p:nvPr>
            <p:ph type="body" sz="quarter" idx="10"/>
          </p:nvPr>
        </p:nvSpPr>
        <p:spPr bwMode="gray">
          <a:xfrm>
            <a:off x="587191" y="6542233"/>
            <a:ext cx="6740712" cy="281649"/>
          </a:xfrm>
          <a:prstGeom prst="rect">
            <a:avLst/>
          </a:prstGeom>
        </p:spPr>
        <p:txBody>
          <a:bodyPr vert="horz" lIns="91424" tIns="0" rIns="91424" bIns="0" anchor="t"/>
          <a:lstStyle>
            <a:lvl1pPr marL="0" indent="0">
              <a:lnSpc>
                <a:spcPct val="70000"/>
              </a:lnSpc>
              <a:buNone/>
              <a:defRPr sz="1600" baseline="0">
                <a:solidFill>
                  <a:srgbClr val="000000"/>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5" name="Text Placeholder 12"/>
          <p:cNvSpPr>
            <a:spLocks noGrp="1"/>
          </p:cNvSpPr>
          <p:nvPr>
            <p:ph type="body" sz="quarter" idx="11"/>
          </p:nvPr>
        </p:nvSpPr>
        <p:spPr bwMode="gray">
          <a:xfrm>
            <a:off x="586743" y="6073346"/>
            <a:ext cx="6741160" cy="286758"/>
          </a:xfrm>
          <a:prstGeom prst="rect">
            <a:avLst/>
          </a:prstGeom>
        </p:spPr>
        <p:txBody>
          <a:bodyPr vert="horz" lIns="91424" tIns="45712" rIns="91424" bIns="45712"/>
          <a:lstStyle>
            <a:lvl1pPr marL="0" indent="0">
              <a:lnSpc>
                <a:spcPct val="60000"/>
              </a:lnSpc>
              <a:buNone/>
              <a:defRPr sz="2800">
                <a:solidFill>
                  <a:srgbClr val="000000"/>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3" name="Rectangle 2">
            <a:extLst>
              <a:ext uri="{FF2B5EF4-FFF2-40B4-BE49-F238E27FC236}">
                <a16:creationId xmlns:a16="http://schemas.microsoft.com/office/drawing/2014/main" id="{42B70B30-ADFB-4443-9582-2E38C3E1B94C}"/>
              </a:ext>
            </a:extLst>
          </p:cNvPr>
          <p:cNvSpPr/>
          <p:nvPr userDrawn="1"/>
        </p:nvSpPr>
        <p:spPr>
          <a:xfrm>
            <a:off x="9985092" y="5608320"/>
            <a:ext cx="4249068" cy="222504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99ACF99-4CFE-404C-8682-4F4C7731D79D}"/>
              </a:ext>
            </a:extLst>
          </p:cNvPr>
          <p:cNvPicPr>
            <a:picLocks noChangeAspect="1"/>
          </p:cNvPicPr>
          <p:nvPr userDrawn="1"/>
        </p:nvPicPr>
        <p:blipFill>
          <a:blip r:embed="rId3" cstate="screen">
            <a:alphaModFix/>
            <a:biLevel thresh="75000"/>
            <a:extLst>
              <a:ext uri="{BEBA8EAE-BF5A-486C-A8C5-ECC9F3942E4B}">
                <a14:imgProps xmlns:a14="http://schemas.microsoft.com/office/drawing/2010/main">
                  <a14:imgLayer r:embed="rId4">
                    <a14:imgEffect>
                      <a14:artisticGlowEdges/>
                    </a14:imgEffect>
                    <a14:imgEffect>
                      <a14:colorTemperature colorTemp="4673"/>
                    </a14:imgEffect>
                  </a14:imgLayer>
                </a14:imgProps>
              </a:ext>
              <a:ext uri="{28A0092B-C50C-407E-A947-70E740481C1C}">
                <a14:useLocalDpi xmlns:a14="http://schemas.microsoft.com/office/drawing/2010/main"/>
              </a:ext>
            </a:extLst>
          </a:blip>
          <a:stretch>
            <a:fillRect/>
          </a:stretch>
        </p:blipFill>
        <p:spPr>
          <a:xfrm>
            <a:off x="10745027" y="6281958"/>
            <a:ext cx="2960720" cy="1013121"/>
          </a:xfrm>
          <a:prstGeom prst="rect">
            <a:avLst/>
          </a:prstGeom>
        </p:spPr>
      </p:pic>
    </p:spTree>
    <p:extLst>
      <p:ext uri="{BB962C8B-B14F-4D97-AF65-F5344CB8AC3E}">
        <p14:creationId xmlns:p14="http://schemas.microsoft.com/office/powerpoint/2010/main" val="35051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Option 1 Title Co-Br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62150" y="1923094"/>
            <a:ext cx="10706100" cy="829055"/>
          </a:xfrm>
        </p:spPr>
        <p:txBody>
          <a:bodyPr vert="horz" lIns="130622" tIns="65311" rIns="130622" bIns="65311" rtlCol="0" anchor="ctr" anchorCtr="0">
            <a:noAutofit/>
          </a:bodyPr>
          <a:lstStyle>
            <a:lvl1pPr algn="ctr" defTabSz="653110" rtl="0" eaLnBrk="1" latinLnBrk="0" hangingPunct="1">
              <a:spcBef>
                <a:spcPct val="0"/>
              </a:spcBef>
              <a:buNone/>
              <a:defRPr lang="en-US" sz="4800" b="1" kern="1200" dirty="0">
                <a:solidFill>
                  <a:schemeClr val="bg1"/>
                </a:solidFill>
                <a:effectLst>
                  <a:outerShdw blurRad="50800" dist="38100" dir="2700000" algn="tl" rotWithShape="0">
                    <a:prstClr val="black">
                      <a:alpha val="20000"/>
                    </a:prstClr>
                  </a:outerShdw>
                </a:effectLst>
                <a:latin typeface="Arial Narrow" panose="020B0606020202030204" pitchFamily="34" charset="0"/>
                <a:ea typeface="+mj-ea"/>
                <a:cs typeface="Arial"/>
              </a:defRPr>
            </a:lvl1pPr>
          </a:lstStyle>
          <a:p>
            <a:r>
              <a:rPr lang="en-US" dirty="0"/>
              <a:t>Click to edit Master title style</a:t>
            </a:r>
          </a:p>
        </p:txBody>
      </p:sp>
      <p:sp>
        <p:nvSpPr>
          <p:cNvPr id="4" name="Text Placeholder 10"/>
          <p:cNvSpPr>
            <a:spLocks noGrp="1"/>
          </p:cNvSpPr>
          <p:nvPr>
            <p:ph type="body" sz="quarter" idx="10"/>
          </p:nvPr>
        </p:nvSpPr>
        <p:spPr bwMode="gray">
          <a:xfrm>
            <a:off x="3862826" y="3878470"/>
            <a:ext cx="6740712" cy="281649"/>
          </a:xfrm>
          <a:prstGeom prst="rect">
            <a:avLst/>
          </a:prstGeom>
        </p:spPr>
        <p:txBody>
          <a:bodyPr vert="horz" lIns="91424" tIns="0" rIns="91424" bIns="0" anchor="t"/>
          <a:lstStyle>
            <a:lvl1pPr marL="0" indent="0" algn="ctr">
              <a:lnSpc>
                <a:spcPct val="70000"/>
              </a:lnSpc>
              <a:buNone/>
              <a:defRPr sz="1600" baseline="0">
                <a:solidFill>
                  <a:schemeClr val="bg2"/>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5" name="Text Placeholder 12"/>
          <p:cNvSpPr>
            <a:spLocks noGrp="1"/>
          </p:cNvSpPr>
          <p:nvPr>
            <p:ph type="body" sz="quarter" idx="11"/>
          </p:nvPr>
        </p:nvSpPr>
        <p:spPr bwMode="gray">
          <a:xfrm>
            <a:off x="3862378" y="3409583"/>
            <a:ext cx="6741160" cy="286758"/>
          </a:xfrm>
          <a:prstGeom prst="rect">
            <a:avLst/>
          </a:prstGeom>
        </p:spPr>
        <p:txBody>
          <a:bodyPr vert="horz" lIns="91424" tIns="45712" rIns="91424" bIns="45712"/>
          <a:lstStyle>
            <a:lvl1pPr marL="0" indent="0" algn="ctr">
              <a:lnSpc>
                <a:spcPct val="60000"/>
              </a:lnSpc>
              <a:buNone/>
              <a:defRPr sz="2800">
                <a:solidFill>
                  <a:schemeClr val="bg2"/>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6"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lumMod val="50000"/>
                  </a:schemeClr>
                </a:solidFill>
                <a:latin typeface="+mn-lt"/>
              </a:rPr>
              <a:t>Blue Cross</a:t>
            </a:r>
            <a:r>
              <a:rPr lang="en-US" altLang="en-US" sz="900" baseline="30000" dirty="0">
                <a:solidFill>
                  <a:schemeClr val="bg1">
                    <a:lumMod val="50000"/>
                  </a:schemeClr>
                </a:solidFill>
                <a:latin typeface="+mn-lt"/>
              </a:rPr>
              <a:t>®</a:t>
            </a:r>
            <a:r>
              <a:rPr lang="en-US" altLang="en-US" sz="900" dirty="0">
                <a:solidFill>
                  <a:schemeClr val="bg1">
                    <a:lumMod val="50000"/>
                  </a:schemeClr>
                </a:solidFill>
                <a:latin typeface="+mn-lt"/>
              </a:rPr>
              <a:t> and Blue Shield</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of Minnesota and Blue Plus</a:t>
            </a:r>
            <a:r>
              <a:rPr lang="en-US" altLang="en-US" sz="900" kern="1200" baseline="30000" dirty="0">
                <a:solidFill>
                  <a:schemeClr val="bg1">
                    <a:lumMod val="50000"/>
                  </a:schemeClr>
                </a:solidFill>
                <a:latin typeface="+mn-lt"/>
                <a:ea typeface="ＭＳ Ｐゴシック" panose="020B0600070205080204" pitchFamily="34" charset="-128"/>
                <a:cs typeface="+mn-cs"/>
              </a:rPr>
              <a:t>®</a:t>
            </a:r>
            <a:r>
              <a:rPr lang="en-US" altLang="en-US" sz="900" dirty="0">
                <a:solidFill>
                  <a:schemeClr val="bg1">
                    <a:lumMod val="50000"/>
                  </a:schemeClr>
                </a:solidFill>
                <a:latin typeface="+mn-lt"/>
              </a:rPr>
              <a:t> are nonprofit independent licensees of the Blue Cross and Blue Shield Association.</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7"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lumMod val="50000"/>
                  </a:schemeClr>
                </a:solidFill>
                <a:latin typeface="+mn-lt"/>
              </a:rPr>
              <a:t>Confidential and proprietary. </a:t>
            </a:r>
            <a:endParaRPr lang="en-US" altLang="en-US" sz="600" dirty="0">
              <a:solidFill>
                <a:schemeClr val="bg1">
                  <a:lumMod val="50000"/>
                </a:schemeClr>
              </a:solidFill>
              <a:latin typeface="+mn-lt"/>
              <a:cs typeface="Arial" panose="020B0604020202020204" pitchFamily="34" charset="0"/>
              <a:sym typeface="Arial" panose="020B0604020202020204" pitchFamily="34" charset="0"/>
            </a:endParaRPr>
          </a:p>
        </p:txBody>
      </p:sp>
      <p:sp>
        <p:nvSpPr>
          <p:cNvPr id="8" name="Picture Placeholder 7"/>
          <p:cNvSpPr>
            <a:spLocks noGrp="1"/>
          </p:cNvSpPr>
          <p:nvPr>
            <p:ph type="pic" sz="quarter" idx="12" hasCustomPrompt="1"/>
          </p:nvPr>
        </p:nvSpPr>
        <p:spPr>
          <a:xfrm>
            <a:off x="586743" y="6600704"/>
            <a:ext cx="2220912" cy="836613"/>
          </a:xfrm>
        </p:spPr>
        <p:txBody>
          <a:bodyPr/>
          <a:lstStyle>
            <a:lvl1pPr marL="0" indent="0" algn="l">
              <a:buNone/>
              <a:defRPr>
                <a:solidFill>
                  <a:srgbClr val="000000"/>
                </a:solidFill>
                <a:latin typeface="Arial Narrow" panose="020B0606020202030204" pitchFamily="34" charset="0"/>
              </a:defRPr>
            </a:lvl1pPr>
          </a:lstStyle>
          <a:p>
            <a:r>
              <a:rPr lang="en-US" dirty="0"/>
              <a:t>CLIENT LOGO</a:t>
            </a:r>
          </a:p>
        </p:txBody>
      </p:sp>
    </p:spTree>
    <p:extLst>
      <p:ext uri="{BB962C8B-B14F-4D97-AF65-F5344CB8AC3E}">
        <p14:creationId xmlns:p14="http://schemas.microsoft.com/office/powerpoint/2010/main" val="337192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Option 2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1765804" y="1790700"/>
            <a:ext cx="11098790" cy="1760275"/>
          </a:xfrm>
          <a:prstGeom prst="rect">
            <a:avLst/>
          </a:prstGeom>
        </p:spPr>
        <p:txBody>
          <a:bodyPr lIns="91424" tIns="45712" rIns="91424" bIns="45712" anchor="ctr">
            <a:normAutofit/>
          </a:bodyPr>
          <a:lstStyle>
            <a:lvl1pPr algn="ctr">
              <a:lnSpc>
                <a:spcPct val="80000"/>
              </a:lnSpc>
              <a:defRPr sz="4800" b="1" i="0" cap="all">
                <a:solidFill>
                  <a:schemeClr val="tx1"/>
                </a:solidFill>
                <a:latin typeface="Arial Narrow" panose="020B0606020202030204" pitchFamily="34" charset="0"/>
                <a:cs typeface="Arial"/>
              </a:defRPr>
            </a:lvl1pPr>
          </a:lstStyle>
          <a:p>
            <a:r>
              <a:rPr lang="en-US" dirty="0"/>
              <a:t>Click to edit Master title style</a:t>
            </a:r>
          </a:p>
        </p:txBody>
      </p:sp>
      <p:sp>
        <p:nvSpPr>
          <p:cNvPr id="11" name="Text Placeholder 10"/>
          <p:cNvSpPr>
            <a:spLocks noGrp="1"/>
          </p:cNvSpPr>
          <p:nvPr>
            <p:ph type="body" sz="quarter" idx="10"/>
          </p:nvPr>
        </p:nvSpPr>
        <p:spPr bwMode="gray">
          <a:xfrm>
            <a:off x="587191" y="6542233"/>
            <a:ext cx="6740712" cy="281649"/>
          </a:xfrm>
          <a:prstGeom prst="rect">
            <a:avLst/>
          </a:prstGeom>
        </p:spPr>
        <p:txBody>
          <a:bodyPr vert="horz" lIns="91424" tIns="0" rIns="91424" bIns="0" anchor="t"/>
          <a:lstStyle>
            <a:lvl1pPr marL="0" indent="0">
              <a:lnSpc>
                <a:spcPct val="70000"/>
              </a:lnSpc>
              <a:buNone/>
              <a:defRPr sz="1600" baseline="0">
                <a:solidFill>
                  <a:schemeClr val="bg1"/>
                </a:solidFill>
              </a:defRPr>
            </a:lvl1pPr>
            <a:lvl2pPr marL="346650" indent="0">
              <a:buNone/>
              <a:defRPr sz="1560">
                <a:solidFill>
                  <a:schemeClr val="bg1"/>
                </a:solidFill>
              </a:defRPr>
            </a:lvl2pPr>
            <a:lvl3pPr marL="750437" indent="0">
              <a:buNone/>
              <a:defRPr sz="1560">
                <a:solidFill>
                  <a:schemeClr val="bg1"/>
                </a:solidFill>
              </a:defRPr>
            </a:lvl3pPr>
            <a:lvl4pPr marL="1097085" indent="0">
              <a:buNone/>
              <a:defRPr sz="1560">
                <a:solidFill>
                  <a:schemeClr val="bg1"/>
                </a:solidFill>
              </a:defRPr>
            </a:lvl4pPr>
            <a:lvl5pPr marL="1443733" indent="0">
              <a:buNone/>
              <a:defRPr sz="1560">
                <a:solidFill>
                  <a:schemeClr val="bg1"/>
                </a:solidFill>
              </a:defRPr>
            </a:lvl5pPr>
          </a:lstStyle>
          <a:p>
            <a:pPr lvl="0"/>
            <a:r>
              <a:rPr lang="en-US" dirty="0"/>
              <a:t>Click to edit Master text styles</a:t>
            </a:r>
          </a:p>
        </p:txBody>
      </p:sp>
      <p:sp>
        <p:nvSpPr>
          <p:cNvPr id="13" name="Text Placeholder 12"/>
          <p:cNvSpPr>
            <a:spLocks noGrp="1"/>
          </p:cNvSpPr>
          <p:nvPr>
            <p:ph type="body" sz="quarter" idx="11"/>
          </p:nvPr>
        </p:nvSpPr>
        <p:spPr bwMode="gray">
          <a:xfrm>
            <a:off x="586743" y="6073346"/>
            <a:ext cx="6741160" cy="286758"/>
          </a:xfrm>
          <a:prstGeom prst="rect">
            <a:avLst/>
          </a:prstGeom>
        </p:spPr>
        <p:txBody>
          <a:bodyPr vert="horz" lIns="91424" tIns="45712" rIns="91424" bIns="45712"/>
          <a:lstStyle>
            <a:lvl1pPr marL="0" indent="0">
              <a:lnSpc>
                <a:spcPct val="60000"/>
              </a:lnSpc>
              <a:buNone/>
              <a:defRPr sz="2800">
                <a:solidFill>
                  <a:srgbClr val="FFFFFF"/>
                </a:solidFill>
              </a:defRPr>
            </a:lvl1pPr>
            <a:lvl2pPr marL="346650" indent="0">
              <a:buNone/>
              <a:defRPr>
                <a:solidFill>
                  <a:srgbClr val="FFFFFF"/>
                </a:solidFill>
              </a:defRPr>
            </a:lvl2pPr>
            <a:lvl3pPr marL="750437" indent="0">
              <a:buNone/>
              <a:defRPr>
                <a:solidFill>
                  <a:srgbClr val="FFFFFF"/>
                </a:solidFill>
              </a:defRPr>
            </a:lvl3pPr>
            <a:lvl4pPr marL="1097085" indent="0">
              <a:buNone/>
              <a:defRPr>
                <a:solidFill>
                  <a:srgbClr val="FFFFFF"/>
                </a:solidFill>
              </a:defRPr>
            </a:lvl4pPr>
            <a:lvl5pPr marL="1443733" indent="0">
              <a:buNone/>
              <a:defRPr>
                <a:solidFill>
                  <a:srgbClr val="FFFFFF"/>
                </a:solidFill>
              </a:defRPr>
            </a:lvl5pPr>
          </a:lstStyle>
          <a:p>
            <a:pPr lvl="0"/>
            <a:r>
              <a:rPr lang="en-US" dirty="0"/>
              <a:t>Click to edit Master text styles</a:t>
            </a:r>
          </a:p>
        </p:txBody>
      </p:sp>
      <p:sp>
        <p:nvSpPr>
          <p:cNvPr id="5"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6"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59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14.png"/><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image" Target="../media/image15.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28.png"/><Relationship Id="rId2" Type="http://schemas.openxmlformats.org/officeDocument/2006/relationships/slideLayout" Target="../slideLayouts/slideLayout75.xml"/><Relationship Id="rId16" Type="http://schemas.openxmlformats.org/officeDocument/2006/relationships/image" Target="../media/image27.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3.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50" Type="http://schemas.openxmlformats.org/officeDocument/2006/relationships/slideLayout" Target="../slideLayouts/slideLayout137.xml"/><Relationship Id="rId55" Type="http://schemas.openxmlformats.org/officeDocument/2006/relationships/slideLayout" Target="../slideLayouts/slideLayout142.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9" Type="http://schemas.openxmlformats.org/officeDocument/2006/relationships/slideLayout" Target="../slideLayouts/slideLayout116.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3" Type="http://schemas.openxmlformats.org/officeDocument/2006/relationships/slideLayout" Target="../slideLayouts/slideLayout140.xml"/><Relationship Id="rId58" Type="http://schemas.openxmlformats.org/officeDocument/2006/relationships/image" Target="../media/image29.jpg"/><Relationship Id="rId5" Type="http://schemas.openxmlformats.org/officeDocument/2006/relationships/slideLayout" Target="../slideLayouts/slideLayout92.xml"/><Relationship Id="rId61" Type="http://schemas.openxmlformats.org/officeDocument/2006/relationships/image" Target="../media/image31.png"/><Relationship Id="rId19" Type="http://schemas.openxmlformats.org/officeDocument/2006/relationships/slideLayout" Target="../slideLayouts/slideLayout10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slideLayout" Target="../slideLayouts/slideLayout135.xml"/><Relationship Id="rId56" Type="http://schemas.openxmlformats.org/officeDocument/2006/relationships/theme" Target="../theme/theme4.xml"/><Relationship Id="rId8" Type="http://schemas.openxmlformats.org/officeDocument/2006/relationships/slideLayout" Target="../slideLayouts/slideLayout95.xml"/><Relationship Id="rId51" Type="http://schemas.openxmlformats.org/officeDocument/2006/relationships/slideLayout" Target="../slideLayouts/slideLayout138.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59" Type="http://schemas.openxmlformats.org/officeDocument/2006/relationships/oleObject" Target="../embeddings/oleObject1.bin"/><Relationship Id="rId20" Type="http://schemas.openxmlformats.org/officeDocument/2006/relationships/slideLayout" Target="../slideLayouts/slideLayout107.xml"/><Relationship Id="rId41" Type="http://schemas.openxmlformats.org/officeDocument/2006/relationships/slideLayout" Target="../slideLayouts/slideLayout128.xml"/><Relationship Id="rId54" Type="http://schemas.openxmlformats.org/officeDocument/2006/relationships/slideLayout" Target="../slideLayouts/slideLayout141.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49" Type="http://schemas.openxmlformats.org/officeDocument/2006/relationships/slideLayout" Target="../slideLayouts/slideLayout136.xml"/><Relationship Id="rId57" Type="http://schemas.openxmlformats.org/officeDocument/2006/relationships/tags" Target="../tags/tag2.xml"/><Relationship Id="rId10" Type="http://schemas.openxmlformats.org/officeDocument/2006/relationships/slideLayout" Target="../slideLayouts/slideLayout97.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52" Type="http://schemas.openxmlformats.org/officeDocument/2006/relationships/slideLayout" Target="../slideLayouts/slideLayout139.xml"/><Relationship Id="rId60" Type="http://schemas.openxmlformats.org/officeDocument/2006/relationships/image" Target="../media/image30.emf"/><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ADDAFCB-5DEA-C842-B72B-1515D495BE29}"/>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1028" name="TextBox 1">
            <a:extLst>
              <a:ext uri="{FF2B5EF4-FFF2-40B4-BE49-F238E27FC236}">
                <a16:creationId xmlns:a16="http://schemas.microsoft.com/office/drawing/2014/main" id="{EFF40D39-E6A0-9647-920F-30B45628C594}"/>
              </a:ext>
            </a:extLst>
          </p:cNvPr>
          <p:cNvSpPr txBox="1">
            <a:spLocks noChangeArrowheads="1"/>
          </p:cNvSpPr>
          <p:nvPr userDrawn="1"/>
        </p:nvSpPr>
        <p:spPr bwMode="auto">
          <a:xfrm>
            <a:off x="13860781" y="7693661"/>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31389" eaLnBrk="1" hangingPunct="1">
              <a:defRPr/>
            </a:pPr>
            <a:endParaRPr lang="en-US" sz="2400" dirty="0"/>
          </a:p>
        </p:txBody>
      </p:sp>
      <p:sp>
        <p:nvSpPr>
          <p:cNvPr id="3" name="Slide Number Placeholder 2">
            <a:extLst>
              <a:ext uri="{FF2B5EF4-FFF2-40B4-BE49-F238E27FC236}">
                <a16:creationId xmlns:a16="http://schemas.microsoft.com/office/drawing/2014/main" id="{3F3031E2-986D-A844-970A-4361F14A3DEC}"/>
              </a:ext>
            </a:extLst>
          </p:cNvPr>
          <p:cNvSpPr>
            <a:spLocks noGrp="1"/>
          </p:cNvSpPr>
          <p:nvPr>
            <p:ph type="sldNum" sz="quarter" idx="4"/>
          </p:nvPr>
        </p:nvSpPr>
        <p:spPr>
          <a:xfrm>
            <a:off x="10614661" y="7759701"/>
            <a:ext cx="3413760" cy="223520"/>
          </a:xfrm>
          <a:prstGeom prst="rect">
            <a:avLst/>
          </a:prstGeom>
        </p:spPr>
        <p:txBody>
          <a:bodyPr vert="horz" wrap="square" lIns="91424" tIns="45712" rIns="91424" bIns="45712" numCol="1" anchor="b" anchorCtr="0" compatLnSpc="1">
            <a:prstTxWarp prst="textNoShape">
              <a:avLst/>
            </a:prstTxWarp>
          </a:bodyPr>
          <a:lstStyle>
            <a:lvl1pPr algn="r" eaLnBrk="1" hangingPunct="1">
              <a:defRPr sz="1120">
                <a:solidFill>
                  <a:srgbClr val="7F7F7F"/>
                </a:solidFill>
                <a:cs typeface="Arial" panose="020B0604020202020204" pitchFamily="34" charset="0"/>
              </a:defRPr>
            </a:lvl1pPr>
          </a:lstStyle>
          <a:p>
            <a:pPr>
              <a:defRPr/>
            </a:pPr>
            <a:fld id="{231410B2-2EFE-C743-B708-5D1884EF7D6B}" type="slidenum">
              <a:rPr lang="en-US" altLang="en-US"/>
              <a:pPr>
                <a:defRPr/>
              </a:pPr>
              <a:t>‹#›</a:t>
            </a:fld>
            <a:endParaRPr lang="en-US" altLang="en-US" dirty="0"/>
          </a:p>
        </p:txBody>
      </p:sp>
      <p:sp>
        <p:nvSpPr>
          <p:cNvPr id="2" name="Rectangle 10">
            <a:extLst>
              <a:ext uri="{FF2B5EF4-FFF2-40B4-BE49-F238E27FC236}">
                <a16:creationId xmlns:a16="http://schemas.microsoft.com/office/drawing/2014/main" id="{9E3F72E0-AFA7-134E-97D1-063278C2FF85}"/>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1280" dirty="0">
              <a:solidFill>
                <a:srgbClr val="7F7F7F"/>
              </a:solidFill>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16EBE1C-C849-0748-8BD7-54C374D59956}"/>
              </a:ext>
            </a:extLst>
          </p:cNvPr>
          <p:cNvSpPr txBox="1"/>
          <p:nvPr userDrawn="1"/>
        </p:nvSpPr>
        <p:spPr>
          <a:xfrm>
            <a:off x="9611360" y="4373880"/>
            <a:ext cx="0" cy="0"/>
          </a:xfrm>
          <a:prstGeom prst="rect">
            <a:avLst/>
          </a:prstGeom>
        </p:spPr>
        <p:txBody>
          <a:bodyPr wrap="none">
            <a:normAutofit fontScale="25000" lnSpcReduction="20000"/>
          </a:bodyPr>
          <a:lstStyle/>
          <a:p>
            <a:pPr>
              <a:defRPr/>
            </a:pPr>
            <a:endParaRPr lang="en-US" sz="2400" dirty="0"/>
          </a:p>
        </p:txBody>
      </p:sp>
      <p:pic>
        <p:nvPicPr>
          <p:cNvPr id="35846" name="Picture 8">
            <a:extLst>
              <a:ext uri="{FF2B5EF4-FFF2-40B4-BE49-F238E27FC236}">
                <a16:creationId xmlns:a16="http://schemas.microsoft.com/office/drawing/2014/main" id="{0C11BA27-A6BE-DD4C-A14B-769086D4B0CD}"/>
              </a:ext>
            </a:extLst>
          </p:cNvPr>
          <p:cNvPicPr>
            <a:picLocks noChangeAspect="1" noChangeArrowheads="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12631422" y="640080"/>
            <a:ext cx="1414779" cy="9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7" name="Group 7">
            <a:extLst>
              <a:ext uri="{FF2B5EF4-FFF2-40B4-BE49-F238E27FC236}">
                <a16:creationId xmlns:a16="http://schemas.microsoft.com/office/drawing/2014/main" id="{596515B8-2EE0-DF42-82F5-4703D4ECBCA1}"/>
              </a:ext>
            </a:extLst>
          </p:cNvPr>
          <p:cNvGrpSpPr>
            <a:grpSpLocks/>
          </p:cNvGrpSpPr>
          <p:nvPr userDrawn="1"/>
        </p:nvGrpSpPr>
        <p:grpSpPr bwMode="auto">
          <a:xfrm>
            <a:off x="0" y="6835582"/>
            <a:ext cx="14630400" cy="644279"/>
            <a:chOff x="0" y="4272218"/>
            <a:chExt cx="9144000" cy="402932"/>
          </a:xfrm>
        </p:grpSpPr>
        <p:sp>
          <p:nvSpPr>
            <p:cNvPr id="14" name="Rectangle 13">
              <a:extLst>
                <a:ext uri="{FF2B5EF4-FFF2-40B4-BE49-F238E27FC236}">
                  <a16:creationId xmlns:a16="http://schemas.microsoft.com/office/drawing/2014/main" id="{6E210DEB-D440-FF4E-AC6B-ADA385758E58}"/>
                </a:ext>
              </a:extLst>
            </p:cNvPr>
            <p:cNvSpPr/>
            <p:nvPr userDrawn="1"/>
          </p:nvSpPr>
          <p:spPr>
            <a:xfrm>
              <a:off x="0" y="4272218"/>
              <a:ext cx="9144000" cy="402932"/>
            </a:xfrm>
            <a:prstGeom prst="rect">
              <a:avLst/>
            </a:prstGeom>
            <a:solidFill>
              <a:srgbClr val="00857D"/>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934720" fontAlgn="auto">
                <a:spcBef>
                  <a:spcPts val="0"/>
                </a:spcBef>
                <a:spcAft>
                  <a:spcPts val="0"/>
                </a:spcAft>
                <a:defRPr/>
              </a:pPr>
              <a:endParaRPr lang="en-US" sz="3520" dirty="0">
                <a:solidFill>
                  <a:srgbClr val="FFFFFF"/>
                </a:solidFill>
                <a:latin typeface="+mn-lt"/>
                <a:ea typeface="+mn-ea"/>
                <a:sym typeface="Helvetica Neue Medium"/>
              </a:endParaRPr>
            </a:p>
          </p:txBody>
        </p:sp>
        <p:pic>
          <p:nvPicPr>
            <p:cNvPr id="35851" name="Picture 14">
              <a:extLst>
                <a:ext uri="{FF2B5EF4-FFF2-40B4-BE49-F238E27FC236}">
                  <a16:creationId xmlns:a16="http://schemas.microsoft.com/office/drawing/2014/main" id="{9DEDD234-AC83-984F-A0F0-7169E673B638}"/>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6720168" y="4292641"/>
              <a:ext cx="2058707" cy="36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3E42D-EB0B-4045-ACD4-7EB7DC865784}"/>
              </a:ext>
            </a:extLst>
          </p:cNvPr>
          <p:cNvSpPr txBox="1"/>
          <p:nvPr userDrawn="1"/>
        </p:nvSpPr>
        <p:spPr>
          <a:xfrm>
            <a:off x="5336541" y="2001520"/>
            <a:ext cx="0" cy="0"/>
          </a:xfrm>
          <a:prstGeom prst="rect">
            <a:avLst/>
          </a:prstGeom>
        </p:spPr>
        <p:txBody>
          <a:bodyPr wrap="none">
            <a:normAutofit fontScale="25000" lnSpcReduction="20000"/>
          </a:bodyPr>
          <a:lstStyle/>
          <a:p>
            <a:pPr>
              <a:defRPr/>
            </a:pPr>
            <a:endParaRPr lang="en-US" sz="2400" dirty="0"/>
          </a:p>
        </p:txBody>
      </p:sp>
    </p:spTree>
    <p:extLst>
      <p:ext uri="{BB962C8B-B14F-4D97-AF65-F5344CB8AC3E}">
        <p14:creationId xmlns:p14="http://schemas.microsoft.com/office/powerpoint/2010/main" val="79925230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Lst>
  <p:hf hdr="0" ftr="0" dt="0"/>
  <p:txStyles>
    <p:titleStyle>
      <a:lvl1pPr algn="l" defTabSz="728981" rtl="0" eaLnBrk="0" fontAlgn="base" hangingPunct="0">
        <a:spcBef>
          <a:spcPct val="0"/>
        </a:spcBef>
        <a:spcAft>
          <a:spcPct val="0"/>
        </a:spcAft>
        <a:defRPr sz="4800" b="1" kern="1200" cap="all" spc="112">
          <a:solidFill>
            <a:srgbClr val="F9F9FF"/>
          </a:solidFill>
          <a:latin typeface="Arial Narrow"/>
          <a:ea typeface="MS PGothic" panose="020B0600070205080204" pitchFamily="34" charset="-128"/>
          <a:cs typeface="Arial Narrow"/>
        </a:defRPr>
      </a:lvl1pPr>
      <a:lvl2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2pPr>
      <a:lvl3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3pPr>
      <a:lvl4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4pPr>
      <a:lvl5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5pPr>
      <a:lvl6pPr marL="731389" algn="l" defTabSz="731389" rtl="0" fontAlgn="base">
        <a:spcBef>
          <a:spcPct val="0"/>
        </a:spcBef>
        <a:spcAft>
          <a:spcPct val="0"/>
        </a:spcAft>
        <a:defRPr sz="5760" b="1">
          <a:solidFill>
            <a:schemeClr val="tx1"/>
          </a:solidFill>
          <a:latin typeface="Arial Narrow" pitchFamily="34" charset="0"/>
        </a:defRPr>
      </a:lvl6pPr>
      <a:lvl7pPr marL="1462779" algn="l" defTabSz="731389" rtl="0" fontAlgn="base">
        <a:spcBef>
          <a:spcPct val="0"/>
        </a:spcBef>
        <a:spcAft>
          <a:spcPct val="0"/>
        </a:spcAft>
        <a:defRPr sz="5760" b="1">
          <a:solidFill>
            <a:schemeClr val="tx1"/>
          </a:solidFill>
          <a:latin typeface="Arial Narrow" pitchFamily="34" charset="0"/>
        </a:defRPr>
      </a:lvl7pPr>
      <a:lvl8pPr marL="2194166" algn="l" defTabSz="731389" rtl="0" fontAlgn="base">
        <a:spcBef>
          <a:spcPct val="0"/>
        </a:spcBef>
        <a:spcAft>
          <a:spcPct val="0"/>
        </a:spcAft>
        <a:defRPr sz="5760" b="1">
          <a:solidFill>
            <a:schemeClr val="tx1"/>
          </a:solidFill>
          <a:latin typeface="Arial Narrow" pitchFamily="34" charset="0"/>
        </a:defRPr>
      </a:lvl8pPr>
      <a:lvl9pPr marL="2925558" algn="l" defTabSz="731389" rtl="0" fontAlgn="base">
        <a:spcBef>
          <a:spcPct val="0"/>
        </a:spcBef>
        <a:spcAft>
          <a:spcPct val="0"/>
        </a:spcAft>
        <a:defRPr sz="5760" b="1">
          <a:solidFill>
            <a:schemeClr val="tx1"/>
          </a:solidFill>
          <a:latin typeface="Arial Narrow" pitchFamily="34" charset="0"/>
        </a:defRPr>
      </a:lvl9pPr>
    </p:titleStyle>
    <p:bodyStyle>
      <a:lvl1pPr marL="274320" indent="-274320" algn="l" defTabSz="728981" rtl="0" eaLnBrk="0" fontAlgn="base" hangingPunct="0">
        <a:lnSpc>
          <a:spcPts val="4800"/>
        </a:lnSpc>
        <a:spcBef>
          <a:spcPct val="0"/>
        </a:spcBef>
        <a:spcAft>
          <a:spcPct val="0"/>
        </a:spcAft>
        <a:buClr>
          <a:schemeClr val="tx1"/>
        </a:buClr>
        <a:buFont typeface="Arial" panose="020B0604020202020204" pitchFamily="34" charset="0"/>
        <a:buChar char="•"/>
        <a:defRPr sz="3840" kern="1200">
          <a:solidFill>
            <a:schemeClr val="tx1"/>
          </a:solidFill>
          <a:latin typeface="Arial" pitchFamily="34" charset="0"/>
          <a:ea typeface="MS PGothic" panose="020B0600070205080204" pitchFamily="34" charset="-128"/>
          <a:cs typeface="Arial Narrow"/>
        </a:defRPr>
      </a:lvl1pPr>
      <a:lvl2pPr marL="736600" indent="-274320" algn="l" defTabSz="728981" rtl="0" eaLnBrk="0" fontAlgn="base" hangingPunct="0">
        <a:lnSpc>
          <a:spcPts val="4800"/>
        </a:lnSpc>
        <a:spcBef>
          <a:spcPct val="0"/>
        </a:spcBef>
        <a:spcAft>
          <a:spcPct val="0"/>
        </a:spcAft>
        <a:buFont typeface="Arial" panose="020B0604020202020204" pitchFamily="34" charset="0"/>
        <a:buChar char="•"/>
        <a:defRPr sz="3520" kern="1200">
          <a:solidFill>
            <a:schemeClr val="tx1"/>
          </a:solidFill>
          <a:latin typeface="Arial" pitchFamily="34" charset="0"/>
          <a:ea typeface="Arial Narrow" pitchFamily="34" charset="0"/>
          <a:cs typeface="Arial Narrow"/>
        </a:defRPr>
      </a:lvl2pPr>
      <a:lvl3pPr marL="1275080" indent="-274320" algn="l" defTabSz="728981" rtl="0" eaLnBrk="0" fontAlgn="base" hangingPunct="0">
        <a:lnSpc>
          <a:spcPts val="4800"/>
        </a:lnSpc>
        <a:spcBef>
          <a:spcPct val="0"/>
        </a:spcBef>
        <a:spcAft>
          <a:spcPct val="0"/>
        </a:spcAft>
        <a:buFont typeface="Arial" panose="020B0604020202020204" pitchFamily="34" charset="0"/>
        <a:buChar char="•"/>
        <a:defRPr sz="3200" kern="1200">
          <a:solidFill>
            <a:schemeClr val="tx1"/>
          </a:solidFill>
          <a:latin typeface="Arial" pitchFamily="34" charset="0"/>
          <a:ea typeface="Arial Narrow" pitchFamily="34" charset="0"/>
          <a:cs typeface="Arial Narrow"/>
        </a:defRPr>
      </a:lvl3pPr>
      <a:lvl4pPr marL="1737360" indent="-274320" algn="l" defTabSz="728981" rtl="0" eaLnBrk="0" fontAlgn="base" hangingPunct="0">
        <a:lnSpc>
          <a:spcPts val="48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2199640" indent="-274320" algn="l" defTabSz="728981" rtl="0" eaLnBrk="0" fontAlgn="base" hangingPunct="0">
        <a:lnSpc>
          <a:spcPts val="4800"/>
        </a:lnSpc>
        <a:spcBef>
          <a:spcPct val="0"/>
        </a:spcBef>
        <a:spcAft>
          <a:spcPct val="0"/>
        </a:spcAft>
        <a:buFont typeface="Arial" panose="020B0604020202020204" pitchFamily="34" charset="0"/>
        <a:buChar char="•"/>
        <a:defRPr sz="2560" kern="1200">
          <a:solidFill>
            <a:schemeClr val="tx1"/>
          </a:solidFill>
          <a:latin typeface="Arial" pitchFamily="34" charset="0"/>
          <a:ea typeface="Arial Narrow" pitchFamily="34" charset="0"/>
          <a:cs typeface="Arial Narrow"/>
        </a:defRPr>
      </a:lvl5pPr>
      <a:lvl6pPr marL="4022643" indent="-365696" algn="l" defTabSz="731389" rtl="0" eaLnBrk="1" latinLnBrk="0" hangingPunct="1">
        <a:spcBef>
          <a:spcPct val="20000"/>
        </a:spcBef>
        <a:buFont typeface="Arial"/>
        <a:buChar char="•"/>
        <a:defRPr sz="3200" kern="1200">
          <a:solidFill>
            <a:schemeClr val="tx1"/>
          </a:solidFill>
          <a:latin typeface="+mn-lt"/>
          <a:ea typeface="+mn-ea"/>
          <a:cs typeface="+mn-cs"/>
        </a:defRPr>
      </a:lvl6pPr>
      <a:lvl7pPr marL="4754034" indent="-365696" algn="l" defTabSz="731389" rtl="0" eaLnBrk="1" latinLnBrk="0" hangingPunct="1">
        <a:spcBef>
          <a:spcPct val="20000"/>
        </a:spcBef>
        <a:buFont typeface="Arial"/>
        <a:buChar char="•"/>
        <a:defRPr sz="3200" kern="1200">
          <a:solidFill>
            <a:schemeClr val="tx1"/>
          </a:solidFill>
          <a:latin typeface="+mn-lt"/>
          <a:ea typeface="+mn-ea"/>
          <a:cs typeface="+mn-cs"/>
        </a:defRPr>
      </a:lvl7pPr>
      <a:lvl8pPr marL="5485422" indent="-365696" algn="l" defTabSz="731389" rtl="0" eaLnBrk="1" latinLnBrk="0" hangingPunct="1">
        <a:spcBef>
          <a:spcPct val="20000"/>
        </a:spcBef>
        <a:buFont typeface="Arial"/>
        <a:buChar char="•"/>
        <a:defRPr sz="3200" kern="1200">
          <a:solidFill>
            <a:schemeClr val="tx1"/>
          </a:solidFill>
          <a:latin typeface="+mn-lt"/>
          <a:ea typeface="+mn-ea"/>
          <a:cs typeface="+mn-cs"/>
        </a:defRPr>
      </a:lvl8pPr>
      <a:lvl9pPr marL="6216811" indent="-365696" algn="l" defTabSz="731389"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389" rtl="0" eaLnBrk="1" latinLnBrk="0" hangingPunct="1">
        <a:defRPr sz="2880" kern="1200">
          <a:solidFill>
            <a:schemeClr val="tx1"/>
          </a:solidFill>
          <a:latin typeface="+mn-lt"/>
          <a:ea typeface="+mn-ea"/>
          <a:cs typeface="+mn-cs"/>
        </a:defRPr>
      </a:lvl1pPr>
      <a:lvl2pPr marL="731389" algn="l" defTabSz="731389" rtl="0" eaLnBrk="1" latinLnBrk="0" hangingPunct="1">
        <a:defRPr sz="2880" kern="1200">
          <a:solidFill>
            <a:schemeClr val="tx1"/>
          </a:solidFill>
          <a:latin typeface="+mn-lt"/>
          <a:ea typeface="+mn-ea"/>
          <a:cs typeface="+mn-cs"/>
        </a:defRPr>
      </a:lvl2pPr>
      <a:lvl3pPr marL="1462779" algn="l" defTabSz="731389" rtl="0" eaLnBrk="1" latinLnBrk="0" hangingPunct="1">
        <a:defRPr sz="2880" kern="1200">
          <a:solidFill>
            <a:schemeClr val="tx1"/>
          </a:solidFill>
          <a:latin typeface="+mn-lt"/>
          <a:ea typeface="+mn-ea"/>
          <a:cs typeface="+mn-cs"/>
        </a:defRPr>
      </a:lvl3pPr>
      <a:lvl4pPr marL="2194166" algn="l" defTabSz="731389" rtl="0" eaLnBrk="1" latinLnBrk="0" hangingPunct="1">
        <a:defRPr sz="2880" kern="1200">
          <a:solidFill>
            <a:schemeClr val="tx1"/>
          </a:solidFill>
          <a:latin typeface="+mn-lt"/>
          <a:ea typeface="+mn-ea"/>
          <a:cs typeface="+mn-cs"/>
        </a:defRPr>
      </a:lvl4pPr>
      <a:lvl5pPr marL="2925558" algn="l" defTabSz="731389" rtl="0" eaLnBrk="1" latinLnBrk="0" hangingPunct="1">
        <a:defRPr sz="2880" kern="1200">
          <a:solidFill>
            <a:schemeClr val="tx1"/>
          </a:solidFill>
          <a:latin typeface="+mn-lt"/>
          <a:ea typeface="+mn-ea"/>
          <a:cs typeface="+mn-cs"/>
        </a:defRPr>
      </a:lvl5pPr>
      <a:lvl6pPr marL="3656949" algn="l" defTabSz="731389" rtl="0" eaLnBrk="1" latinLnBrk="0" hangingPunct="1">
        <a:defRPr sz="2880" kern="1200">
          <a:solidFill>
            <a:schemeClr val="tx1"/>
          </a:solidFill>
          <a:latin typeface="+mn-lt"/>
          <a:ea typeface="+mn-ea"/>
          <a:cs typeface="+mn-cs"/>
        </a:defRPr>
      </a:lvl6pPr>
      <a:lvl7pPr marL="4388339" algn="l" defTabSz="731389" rtl="0" eaLnBrk="1" latinLnBrk="0" hangingPunct="1">
        <a:defRPr sz="2880" kern="1200">
          <a:solidFill>
            <a:schemeClr val="tx1"/>
          </a:solidFill>
          <a:latin typeface="+mn-lt"/>
          <a:ea typeface="+mn-ea"/>
          <a:cs typeface="+mn-cs"/>
        </a:defRPr>
      </a:lvl7pPr>
      <a:lvl8pPr marL="5119728" algn="l" defTabSz="731389" rtl="0" eaLnBrk="1" latinLnBrk="0" hangingPunct="1">
        <a:defRPr sz="2880" kern="1200">
          <a:solidFill>
            <a:schemeClr val="tx1"/>
          </a:solidFill>
          <a:latin typeface="+mn-lt"/>
          <a:ea typeface="+mn-ea"/>
          <a:cs typeface="+mn-cs"/>
        </a:defRPr>
      </a:lvl8pPr>
      <a:lvl9pPr marL="5851117" algn="l" defTabSz="731389" rtl="0" eaLnBrk="1" latinLnBrk="0" hangingPunct="1">
        <a:defRPr sz="28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ADDAFCB-5DEA-C842-B72B-1515D495BE29}"/>
              </a:ext>
            </a:extLst>
          </p:cNvPr>
          <p:cNvSpPr/>
          <p:nvPr userDrawn="1"/>
        </p:nvSpPr>
        <p:spPr>
          <a:xfrm>
            <a:off x="0" y="162560"/>
            <a:ext cx="7233920" cy="7874000"/>
          </a:xfrm>
          <a:custGeom>
            <a:avLst/>
            <a:gdLst>
              <a:gd name="connsiteX0" fmla="*/ 0 w 4521200"/>
              <a:gd name="connsiteY0" fmla="*/ 0 h 4337050"/>
              <a:gd name="connsiteX1" fmla="*/ 4521200 w 4521200"/>
              <a:gd name="connsiteY1" fmla="*/ 2470150 h 4337050"/>
              <a:gd name="connsiteX2" fmla="*/ 0 w 4521200"/>
              <a:gd name="connsiteY2" fmla="*/ 4337050 h 4337050"/>
              <a:gd name="connsiteX3" fmla="*/ 0 w 4521200"/>
              <a:gd name="connsiteY3" fmla="*/ 0 h 43370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 name="connsiteX0" fmla="*/ 0 w 4521200"/>
              <a:gd name="connsiteY0" fmla="*/ 0 h 4921250"/>
              <a:gd name="connsiteX1" fmla="*/ 4521200 w 4521200"/>
              <a:gd name="connsiteY1" fmla="*/ 2470150 h 4921250"/>
              <a:gd name="connsiteX2" fmla="*/ 0 w 4521200"/>
              <a:gd name="connsiteY2" fmla="*/ 4921250 h 4921250"/>
              <a:gd name="connsiteX3" fmla="*/ 0 w 4521200"/>
              <a:gd name="connsiteY3" fmla="*/ 0 h 4921250"/>
            </a:gdLst>
            <a:ahLst/>
            <a:cxnLst>
              <a:cxn ang="0">
                <a:pos x="connsiteX0" y="connsiteY0"/>
              </a:cxn>
              <a:cxn ang="0">
                <a:pos x="connsiteX1" y="connsiteY1"/>
              </a:cxn>
              <a:cxn ang="0">
                <a:pos x="connsiteX2" y="connsiteY2"/>
              </a:cxn>
              <a:cxn ang="0">
                <a:pos x="connsiteX3" y="connsiteY3"/>
              </a:cxn>
            </a:cxnLst>
            <a:rect l="l" t="t" r="r" b="b"/>
            <a:pathLst>
              <a:path w="4521200" h="4921250">
                <a:moveTo>
                  <a:pt x="0" y="0"/>
                </a:moveTo>
                <a:lnTo>
                  <a:pt x="4521200" y="2470150"/>
                </a:lnTo>
                <a:lnTo>
                  <a:pt x="0" y="4921250"/>
                </a:lnTo>
                <a:cubicBezTo>
                  <a:pt x="4233" y="3477683"/>
                  <a:pt x="2117" y="1710267"/>
                  <a:pt x="0" y="0"/>
                </a:cubicBezTo>
                <a:close/>
              </a:path>
            </a:pathLst>
          </a:custGeom>
          <a:solidFill>
            <a:schemeClr val="bg1">
              <a:lumMod val="8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160" dirty="0"/>
          </a:p>
        </p:txBody>
      </p:sp>
      <p:sp>
        <p:nvSpPr>
          <p:cNvPr id="1028" name="TextBox 1">
            <a:extLst>
              <a:ext uri="{FF2B5EF4-FFF2-40B4-BE49-F238E27FC236}">
                <a16:creationId xmlns:a16="http://schemas.microsoft.com/office/drawing/2014/main" id="{EFF40D39-E6A0-9647-920F-30B45628C594}"/>
              </a:ext>
            </a:extLst>
          </p:cNvPr>
          <p:cNvSpPr txBox="1">
            <a:spLocks noChangeArrowheads="1"/>
          </p:cNvSpPr>
          <p:nvPr userDrawn="1"/>
        </p:nvSpPr>
        <p:spPr bwMode="auto">
          <a:xfrm>
            <a:off x="13860781" y="7693661"/>
            <a:ext cx="1463040" cy="1097280"/>
          </a:xfrm>
          <a:prstGeom prst="rect">
            <a:avLst/>
          </a:prstGeom>
          <a:noFill/>
          <a:ln>
            <a:noFill/>
          </a:ln>
          <a:extLst>
            <a:ext uri="{909E8E84-426E-40dd-AFC4-6F175D3DCCD1}"/>
            <a:ext uri="{91240B29-F687-4f45-9708-019B960494DF}"/>
          </a:extLst>
        </p:spPr>
        <p:txBody>
          <a:bodyPr wrap="none" lIns="146278" tIns="73139" rIns="146278" bIns="73139"/>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31389" eaLnBrk="1" hangingPunct="1">
              <a:defRPr/>
            </a:pPr>
            <a:endParaRPr lang="en-US" sz="2400" dirty="0"/>
          </a:p>
        </p:txBody>
      </p:sp>
      <p:sp>
        <p:nvSpPr>
          <p:cNvPr id="3" name="Slide Number Placeholder 2">
            <a:extLst>
              <a:ext uri="{FF2B5EF4-FFF2-40B4-BE49-F238E27FC236}">
                <a16:creationId xmlns:a16="http://schemas.microsoft.com/office/drawing/2014/main" id="{3F3031E2-986D-A844-970A-4361F14A3DEC}"/>
              </a:ext>
            </a:extLst>
          </p:cNvPr>
          <p:cNvSpPr>
            <a:spLocks noGrp="1"/>
          </p:cNvSpPr>
          <p:nvPr>
            <p:ph type="sldNum" sz="quarter" idx="4"/>
          </p:nvPr>
        </p:nvSpPr>
        <p:spPr>
          <a:xfrm>
            <a:off x="10614661" y="7759701"/>
            <a:ext cx="3413760" cy="223520"/>
          </a:xfrm>
          <a:prstGeom prst="rect">
            <a:avLst/>
          </a:prstGeom>
        </p:spPr>
        <p:txBody>
          <a:bodyPr vert="horz" wrap="square" lIns="91424" tIns="45712" rIns="91424" bIns="45712" numCol="1" anchor="b" anchorCtr="0" compatLnSpc="1">
            <a:prstTxWarp prst="textNoShape">
              <a:avLst/>
            </a:prstTxWarp>
          </a:bodyPr>
          <a:lstStyle>
            <a:lvl1pPr algn="r" eaLnBrk="1" hangingPunct="1">
              <a:defRPr sz="1120">
                <a:solidFill>
                  <a:srgbClr val="7F7F7F"/>
                </a:solidFill>
                <a:cs typeface="Arial" panose="020B0604020202020204" pitchFamily="34" charset="0"/>
              </a:defRPr>
            </a:lvl1pPr>
          </a:lstStyle>
          <a:p>
            <a:pPr>
              <a:defRPr/>
            </a:pPr>
            <a:fld id="{231410B2-2EFE-C743-B708-5D1884EF7D6B}" type="slidenum">
              <a:rPr lang="en-US" altLang="en-US"/>
              <a:pPr>
                <a:defRPr/>
              </a:pPr>
              <a:t>‹#›</a:t>
            </a:fld>
            <a:endParaRPr lang="en-US" altLang="en-US" dirty="0"/>
          </a:p>
        </p:txBody>
      </p:sp>
      <p:sp>
        <p:nvSpPr>
          <p:cNvPr id="2" name="Rectangle 10">
            <a:extLst>
              <a:ext uri="{FF2B5EF4-FFF2-40B4-BE49-F238E27FC236}">
                <a16:creationId xmlns:a16="http://schemas.microsoft.com/office/drawing/2014/main" id="{9E3F72E0-AFA7-134E-97D1-063278C2FF85}"/>
              </a:ext>
            </a:extLst>
          </p:cNvPr>
          <p:cNvSpPr>
            <a:spLocks/>
          </p:cNvSpPr>
          <p:nvPr userDrawn="1"/>
        </p:nvSpPr>
        <p:spPr bwMode="auto">
          <a:xfrm>
            <a:off x="586742" y="7752081"/>
            <a:ext cx="2390139" cy="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80" dirty="0">
                <a:solidFill>
                  <a:srgbClr val="7F7F7F"/>
                </a:solidFill>
                <a:cs typeface="Arial" panose="020B0604020202020204" pitchFamily="34" charset="0"/>
              </a:rPr>
              <a:t>Confidential and proprietary. </a:t>
            </a:r>
            <a:endParaRPr lang="en-US" altLang="en-US" sz="1280" dirty="0">
              <a:solidFill>
                <a:srgbClr val="7F7F7F"/>
              </a:solidFill>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16EBE1C-C849-0748-8BD7-54C374D59956}"/>
              </a:ext>
            </a:extLst>
          </p:cNvPr>
          <p:cNvSpPr txBox="1"/>
          <p:nvPr userDrawn="1"/>
        </p:nvSpPr>
        <p:spPr>
          <a:xfrm>
            <a:off x="9611360" y="4373880"/>
            <a:ext cx="0" cy="0"/>
          </a:xfrm>
          <a:prstGeom prst="rect">
            <a:avLst/>
          </a:prstGeom>
        </p:spPr>
        <p:txBody>
          <a:bodyPr wrap="none">
            <a:normAutofit fontScale="25000" lnSpcReduction="20000"/>
          </a:bodyPr>
          <a:lstStyle/>
          <a:p>
            <a:pPr>
              <a:defRPr/>
            </a:pPr>
            <a:endParaRPr lang="en-US" sz="2400" dirty="0"/>
          </a:p>
        </p:txBody>
      </p:sp>
      <p:pic>
        <p:nvPicPr>
          <p:cNvPr id="35846" name="Picture 8">
            <a:extLst>
              <a:ext uri="{FF2B5EF4-FFF2-40B4-BE49-F238E27FC236}">
                <a16:creationId xmlns:a16="http://schemas.microsoft.com/office/drawing/2014/main" id="{0C11BA27-A6BE-DD4C-A14B-769086D4B0CD}"/>
              </a:ext>
            </a:extLst>
          </p:cNvPr>
          <p:cNvPicPr>
            <a:picLocks noChangeAspect="1" noChangeArrowheads="1"/>
          </p:cNvPicPr>
          <p:nvPr userDrawn="1"/>
        </p:nvPicPr>
        <p:blipFill>
          <a:blip r:embed="rId39" cstate="email">
            <a:extLst>
              <a:ext uri="{28A0092B-C50C-407E-A947-70E740481C1C}">
                <a14:useLocalDpi xmlns:a14="http://schemas.microsoft.com/office/drawing/2010/main"/>
              </a:ext>
            </a:extLst>
          </a:blip>
          <a:srcRect/>
          <a:stretch>
            <a:fillRect/>
          </a:stretch>
        </p:blipFill>
        <p:spPr bwMode="auto">
          <a:xfrm>
            <a:off x="12631422" y="640080"/>
            <a:ext cx="1414779" cy="9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7" name="Group 7">
            <a:extLst>
              <a:ext uri="{FF2B5EF4-FFF2-40B4-BE49-F238E27FC236}">
                <a16:creationId xmlns:a16="http://schemas.microsoft.com/office/drawing/2014/main" id="{596515B8-2EE0-DF42-82F5-4703D4ECBCA1}"/>
              </a:ext>
            </a:extLst>
          </p:cNvPr>
          <p:cNvGrpSpPr>
            <a:grpSpLocks/>
          </p:cNvGrpSpPr>
          <p:nvPr userDrawn="1"/>
        </p:nvGrpSpPr>
        <p:grpSpPr bwMode="auto">
          <a:xfrm>
            <a:off x="0" y="6835582"/>
            <a:ext cx="14630400" cy="644279"/>
            <a:chOff x="0" y="4272218"/>
            <a:chExt cx="9144000" cy="402932"/>
          </a:xfrm>
        </p:grpSpPr>
        <p:sp>
          <p:nvSpPr>
            <p:cNvPr id="14" name="Rectangle 13">
              <a:extLst>
                <a:ext uri="{FF2B5EF4-FFF2-40B4-BE49-F238E27FC236}">
                  <a16:creationId xmlns:a16="http://schemas.microsoft.com/office/drawing/2014/main" id="{6E210DEB-D440-FF4E-AC6B-ADA385758E58}"/>
                </a:ext>
              </a:extLst>
            </p:cNvPr>
            <p:cNvSpPr/>
            <p:nvPr userDrawn="1"/>
          </p:nvSpPr>
          <p:spPr>
            <a:xfrm>
              <a:off x="0" y="4272218"/>
              <a:ext cx="9144000" cy="402932"/>
            </a:xfrm>
            <a:prstGeom prst="rect">
              <a:avLst/>
            </a:prstGeom>
            <a:solidFill>
              <a:srgbClr val="00857D"/>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934720" fontAlgn="auto">
                <a:spcBef>
                  <a:spcPts val="0"/>
                </a:spcBef>
                <a:spcAft>
                  <a:spcPts val="0"/>
                </a:spcAft>
                <a:defRPr/>
              </a:pPr>
              <a:endParaRPr lang="en-US" sz="3520" dirty="0">
                <a:solidFill>
                  <a:srgbClr val="FFFFFF"/>
                </a:solidFill>
                <a:latin typeface="+mn-lt"/>
                <a:ea typeface="+mn-ea"/>
                <a:sym typeface="Helvetica Neue Medium"/>
              </a:endParaRPr>
            </a:p>
          </p:txBody>
        </p:sp>
        <p:pic>
          <p:nvPicPr>
            <p:cNvPr id="35851" name="Picture 14">
              <a:extLst>
                <a:ext uri="{FF2B5EF4-FFF2-40B4-BE49-F238E27FC236}">
                  <a16:creationId xmlns:a16="http://schemas.microsoft.com/office/drawing/2014/main" id="{9DEDD234-AC83-984F-A0F0-7169E673B638}"/>
                </a:ext>
              </a:extLst>
            </p:cNvPr>
            <p:cNvPicPr>
              <a:picLocks noChangeAspect="1" noChangeArrowheads="1"/>
            </p:cNvPicPr>
            <p:nvPr userDrawn="1"/>
          </p:nvPicPr>
          <p:blipFill>
            <a:blip r:embed="rId40" cstate="email">
              <a:extLst>
                <a:ext uri="{28A0092B-C50C-407E-A947-70E740481C1C}">
                  <a14:useLocalDpi xmlns:a14="http://schemas.microsoft.com/office/drawing/2010/main"/>
                </a:ext>
              </a:extLst>
            </a:blip>
            <a:srcRect/>
            <a:stretch>
              <a:fillRect/>
            </a:stretch>
          </p:blipFill>
          <p:spPr bwMode="auto">
            <a:xfrm>
              <a:off x="6720168" y="4292641"/>
              <a:ext cx="2058707" cy="36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3E42D-EB0B-4045-ACD4-7EB7DC865784}"/>
              </a:ext>
            </a:extLst>
          </p:cNvPr>
          <p:cNvSpPr txBox="1"/>
          <p:nvPr userDrawn="1"/>
        </p:nvSpPr>
        <p:spPr>
          <a:xfrm>
            <a:off x="5336541" y="2001520"/>
            <a:ext cx="0" cy="0"/>
          </a:xfrm>
          <a:prstGeom prst="rect">
            <a:avLst/>
          </a:prstGeom>
        </p:spPr>
        <p:txBody>
          <a:bodyPr wrap="none">
            <a:normAutofit fontScale="25000" lnSpcReduction="20000"/>
          </a:bodyPr>
          <a:lstStyle/>
          <a:p>
            <a:pPr>
              <a:defRPr/>
            </a:pPr>
            <a:endParaRPr lang="en-US" sz="2400" dirty="0"/>
          </a:p>
        </p:txBody>
      </p:sp>
    </p:spTree>
    <p:extLst>
      <p:ext uri="{BB962C8B-B14F-4D97-AF65-F5344CB8AC3E}">
        <p14:creationId xmlns:p14="http://schemas.microsoft.com/office/powerpoint/2010/main" val="54479596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Lst>
  <p:hf hdr="0" ftr="0" dt="0"/>
  <p:txStyles>
    <p:titleStyle>
      <a:lvl1pPr algn="l" defTabSz="728981" rtl="0" eaLnBrk="0" fontAlgn="base" hangingPunct="0">
        <a:spcBef>
          <a:spcPct val="0"/>
        </a:spcBef>
        <a:spcAft>
          <a:spcPct val="0"/>
        </a:spcAft>
        <a:defRPr sz="4800" b="1" kern="1200" cap="all" spc="112">
          <a:solidFill>
            <a:srgbClr val="F9F9FF"/>
          </a:solidFill>
          <a:latin typeface="Arial Narrow"/>
          <a:ea typeface="MS PGothic" panose="020B0600070205080204" pitchFamily="34" charset="-128"/>
          <a:cs typeface="Arial Narrow"/>
        </a:defRPr>
      </a:lvl1pPr>
      <a:lvl2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2pPr>
      <a:lvl3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3pPr>
      <a:lvl4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4pPr>
      <a:lvl5pPr algn="l" defTabSz="728981" rtl="0" eaLnBrk="0" fontAlgn="base" hangingPunct="0">
        <a:spcBef>
          <a:spcPct val="0"/>
        </a:spcBef>
        <a:spcAft>
          <a:spcPct val="0"/>
        </a:spcAft>
        <a:defRPr sz="4800" b="1">
          <a:solidFill>
            <a:srgbClr val="F9F9FF"/>
          </a:solidFill>
          <a:latin typeface="Arial Narrow" pitchFamily="34" charset="0"/>
          <a:ea typeface="MS PGothic" panose="020B0600070205080204" pitchFamily="34" charset="-128"/>
          <a:cs typeface="Arial Narrow" pitchFamily="34" charset="0"/>
        </a:defRPr>
      </a:lvl5pPr>
      <a:lvl6pPr marL="731389" algn="l" defTabSz="731389" rtl="0" fontAlgn="base">
        <a:spcBef>
          <a:spcPct val="0"/>
        </a:spcBef>
        <a:spcAft>
          <a:spcPct val="0"/>
        </a:spcAft>
        <a:defRPr sz="5760" b="1">
          <a:solidFill>
            <a:schemeClr val="tx1"/>
          </a:solidFill>
          <a:latin typeface="Arial Narrow" pitchFamily="34" charset="0"/>
        </a:defRPr>
      </a:lvl6pPr>
      <a:lvl7pPr marL="1462779" algn="l" defTabSz="731389" rtl="0" fontAlgn="base">
        <a:spcBef>
          <a:spcPct val="0"/>
        </a:spcBef>
        <a:spcAft>
          <a:spcPct val="0"/>
        </a:spcAft>
        <a:defRPr sz="5760" b="1">
          <a:solidFill>
            <a:schemeClr val="tx1"/>
          </a:solidFill>
          <a:latin typeface="Arial Narrow" pitchFamily="34" charset="0"/>
        </a:defRPr>
      </a:lvl7pPr>
      <a:lvl8pPr marL="2194166" algn="l" defTabSz="731389" rtl="0" fontAlgn="base">
        <a:spcBef>
          <a:spcPct val="0"/>
        </a:spcBef>
        <a:spcAft>
          <a:spcPct val="0"/>
        </a:spcAft>
        <a:defRPr sz="5760" b="1">
          <a:solidFill>
            <a:schemeClr val="tx1"/>
          </a:solidFill>
          <a:latin typeface="Arial Narrow" pitchFamily="34" charset="0"/>
        </a:defRPr>
      </a:lvl8pPr>
      <a:lvl9pPr marL="2925558" algn="l" defTabSz="731389" rtl="0" fontAlgn="base">
        <a:spcBef>
          <a:spcPct val="0"/>
        </a:spcBef>
        <a:spcAft>
          <a:spcPct val="0"/>
        </a:spcAft>
        <a:defRPr sz="5760" b="1">
          <a:solidFill>
            <a:schemeClr val="tx1"/>
          </a:solidFill>
          <a:latin typeface="Arial Narrow" pitchFamily="34" charset="0"/>
        </a:defRPr>
      </a:lvl9pPr>
    </p:titleStyle>
    <p:bodyStyle>
      <a:lvl1pPr marL="274320" indent="-274320" algn="l" defTabSz="728981" rtl="0" eaLnBrk="0" fontAlgn="base" hangingPunct="0">
        <a:lnSpc>
          <a:spcPts val="4800"/>
        </a:lnSpc>
        <a:spcBef>
          <a:spcPct val="0"/>
        </a:spcBef>
        <a:spcAft>
          <a:spcPct val="0"/>
        </a:spcAft>
        <a:buClr>
          <a:schemeClr val="tx1"/>
        </a:buClr>
        <a:buFont typeface="Arial" panose="020B0604020202020204" pitchFamily="34" charset="0"/>
        <a:buChar char="•"/>
        <a:defRPr sz="3840" kern="1200">
          <a:solidFill>
            <a:schemeClr val="tx1"/>
          </a:solidFill>
          <a:latin typeface="Arial" pitchFamily="34" charset="0"/>
          <a:ea typeface="MS PGothic" panose="020B0600070205080204" pitchFamily="34" charset="-128"/>
          <a:cs typeface="Arial Narrow"/>
        </a:defRPr>
      </a:lvl1pPr>
      <a:lvl2pPr marL="736600" indent="-274320" algn="l" defTabSz="728981" rtl="0" eaLnBrk="0" fontAlgn="base" hangingPunct="0">
        <a:lnSpc>
          <a:spcPts val="4800"/>
        </a:lnSpc>
        <a:spcBef>
          <a:spcPct val="0"/>
        </a:spcBef>
        <a:spcAft>
          <a:spcPct val="0"/>
        </a:spcAft>
        <a:buFont typeface="Arial" panose="020B0604020202020204" pitchFamily="34" charset="0"/>
        <a:buChar char="•"/>
        <a:defRPr sz="3520" kern="1200">
          <a:solidFill>
            <a:schemeClr val="tx1"/>
          </a:solidFill>
          <a:latin typeface="Arial" pitchFamily="34" charset="0"/>
          <a:ea typeface="Arial Narrow" pitchFamily="34" charset="0"/>
          <a:cs typeface="Arial Narrow"/>
        </a:defRPr>
      </a:lvl2pPr>
      <a:lvl3pPr marL="1275080" indent="-274320" algn="l" defTabSz="728981" rtl="0" eaLnBrk="0" fontAlgn="base" hangingPunct="0">
        <a:lnSpc>
          <a:spcPts val="4800"/>
        </a:lnSpc>
        <a:spcBef>
          <a:spcPct val="0"/>
        </a:spcBef>
        <a:spcAft>
          <a:spcPct val="0"/>
        </a:spcAft>
        <a:buFont typeface="Arial" panose="020B0604020202020204" pitchFamily="34" charset="0"/>
        <a:buChar char="•"/>
        <a:defRPr sz="3200" kern="1200">
          <a:solidFill>
            <a:schemeClr val="tx1"/>
          </a:solidFill>
          <a:latin typeface="Arial" pitchFamily="34" charset="0"/>
          <a:ea typeface="Arial Narrow" pitchFamily="34" charset="0"/>
          <a:cs typeface="Arial Narrow"/>
        </a:defRPr>
      </a:lvl3pPr>
      <a:lvl4pPr marL="1737360" indent="-274320" algn="l" defTabSz="728981" rtl="0" eaLnBrk="0" fontAlgn="base" hangingPunct="0">
        <a:lnSpc>
          <a:spcPts val="48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2199640" indent="-274320" algn="l" defTabSz="728981" rtl="0" eaLnBrk="0" fontAlgn="base" hangingPunct="0">
        <a:lnSpc>
          <a:spcPts val="4800"/>
        </a:lnSpc>
        <a:spcBef>
          <a:spcPct val="0"/>
        </a:spcBef>
        <a:spcAft>
          <a:spcPct val="0"/>
        </a:spcAft>
        <a:buFont typeface="Arial" panose="020B0604020202020204" pitchFamily="34" charset="0"/>
        <a:buChar char="•"/>
        <a:defRPr sz="2560" kern="1200">
          <a:solidFill>
            <a:schemeClr val="tx1"/>
          </a:solidFill>
          <a:latin typeface="Arial" pitchFamily="34" charset="0"/>
          <a:ea typeface="Arial Narrow" pitchFamily="34" charset="0"/>
          <a:cs typeface="Arial Narrow"/>
        </a:defRPr>
      </a:lvl5pPr>
      <a:lvl6pPr marL="4022643" indent="-365696" algn="l" defTabSz="731389" rtl="0" eaLnBrk="1" latinLnBrk="0" hangingPunct="1">
        <a:spcBef>
          <a:spcPct val="20000"/>
        </a:spcBef>
        <a:buFont typeface="Arial"/>
        <a:buChar char="•"/>
        <a:defRPr sz="3200" kern="1200">
          <a:solidFill>
            <a:schemeClr val="tx1"/>
          </a:solidFill>
          <a:latin typeface="+mn-lt"/>
          <a:ea typeface="+mn-ea"/>
          <a:cs typeface="+mn-cs"/>
        </a:defRPr>
      </a:lvl6pPr>
      <a:lvl7pPr marL="4754034" indent="-365696" algn="l" defTabSz="731389" rtl="0" eaLnBrk="1" latinLnBrk="0" hangingPunct="1">
        <a:spcBef>
          <a:spcPct val="20000"/>
        </a:spcBef>
        <a:buFont typeface="Arial"/>
        <a:buChar char="•"/>
        <a:defRPr sz="3200" kern="1200">
          <a:solidFill>
            <a:schemeClr val="tx1"/>
          </a:solidFill>
          <a:latin typeface="+mn-lt"/>
          <a:ea typeface="+mn-ea"/>
          <a:cs typeface="+mn-cs"/>
        </a:defRPr>
      </a:lvl7pPr>
      <a:lvl8pPr marL="5485422" indent="-365696" algn="l" defTabSz="731389" rtl="0" eaLnBrk="1" latinLnBrk="0" hangingPunct="1">
        <a:spcBef>
          <a:spcPct val="20000"/>
        </a:spcBef>
        <a:buFont typeface="Arial"/>
        <a:buChar char="•"/>
        <a:defRPr sz="3200" kern="1200">
          <a:solidFill>
            <a:schemeClr val="tx1"/>
          </a:solidFill>
          <a:latin typeface="+mn-lt"/>
          <a:ea typeface="+mn-ea"/>
          <a:cs typeface="+mn-cs"/>
        </a:defRPr>
      </a:lvl8pPr>
      <a:lvl9pPr marL="6216811" indent="-365696" algn="l" defTabSz="731389"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389" rtl="0" eaLnBrk="1" latinLnBrk="0" hangingPunct="1">
        <a:defRPr sz="2880" kern="1200">
          <a:solidFill>
            <a:schemeClr val="tx1"/>
          </a:solidFill>
          <a:latin typeface="+mn-lt"/>
          <a:ea typeface="+mn-ea"/>
          <a:cs typeface="+mn-cs"/>
        </a:defRPr>
      </a:lvl1pPr>
      <a:lvl2pPr marL="731389" algn="l" defTabSz="731389" rtl="0" eaLnBrk="1" latinLnBrk="0" hangingPunct="1">
        <a:defRPr sz="2880" kern="1200">
          <a:solidFill>
            <a:schemeClr val="tx1"/>
          </a:solidFill>
          <a:latin typeface="+mn-lt"/>
          <a:ea typeface="+mn-ea"/>
          <a:cs typeface="+mn-cs"/>
        </a:defRPr>
      </a:lvl2pPr>
      <a:lvl3pPr marL="1462779" algn="l" defTabSz="731389" rtl="0" eaLnBrk="1" latinLnBrk="0" hangingPunct="1">
        <a:defRPr sz="2880" kern="1200">
          <a:solidFill>
            <a:schemeClr val="tx1"/>
          </a:solidFill>
          <a:latin typeface="+mn-lt"/>
          <a:ea typeface="+mn-ea"/>
          <a:cs typeface="+mn-cs"/>
        </a:defRPr>
      </a:lvl3pPr>
      <a:lvl4pPr marL="2194166" algn="l" defTabSz="731389" rtl="0" eaLnBrk="1" latinLnBrk="0" hangingPunct="1">
        <a:defRPr sz="2880" kern="1200">
          <a:solidFill>
            <a:schemeClr val="tx1"/>
          </a:solidFill>
          <a:latin typeface="+mn-lt"/>
          <a:ea typeface="+mn-ea"/>
          <a:cs typeface="+mn-cs"/>
        </a:defRPr>
      </a:lvl4pPr>
      <a:lvl5pPr marL="2925558" algn="l" defTabSz="731389" rtl="0" eaLnBrk="1" latinLnBrk="0" hangingPunct="1">
        <a:defRPr sz="2880" kern="1200">
          <a:solidFill>
            <a:schemeClr val="tx1"/>
          </a:solidFill>
          <a:latin typeface="+mn-lt"/>
          <a:ea typeface="+mn-ea"/>
          <a:cs typeface="+mn-cs"/>
        </a:defRPr>
      </a:lvl5pPr>
      <a:lvl6pPr marL="3656949" algn="l" defTabSz="731389" rtl="0" eaLnBrk="1" latinLnBrk="0" hangingPunct="1">
        <a:defRPr sz="2880" kern="1200">
          <a:solidFill>
            <a:schemeClr val="tx1"/>
          </a:solidFill>
          <a:latin typeface="+mn-lt"/>
          <a:ea typeface="+mn-ea"/>
          <a:cs typeface="+mn-cs"/>
        </a:defRPr>
      </a:lvl6pPr>
      <a:lvl7pPr marL="4388339" algn="l" defTabSz="731389" rtl="0" eaLnBrk="1" latinLnBrk="0" hangingPunct="1">
        <a:defRPr sz="2880" kern="1200">
          <a:solidFill>
            <a:schemeClr val="tx1"/>
          </a:solidFill>
          <a:latin typeface="+mn-lt"/>
          <a:ea typeface="+mn-ea"/>
          <a:cs typeface="+mn-cs"/>
        </a:defRPr>
      </a:lvl7pPr>
      <a:lvl8pPr marL="5119728" algn="l" defTabSz="731389" rtl="0" eaLnBrk="1" latinLnBrk="0" hangingPunct="1">
        <a:defRPr sz="2880" kern="1200">
          <a:solidFill>
            <a:schemeClr val="tx1"/>
          </a:solidFill>
          <a:latin typeface="+mn-lt"/>
          <a:ea typeface="+mn-ea"/>
          <a:cs typeface="+mn-cs"/>
        </a:defRPr>
      </a:lvl8pPr>
      <a:lvl9pPr marL="5851117" algn="l" defTabSz="731389" rtl="0" eaLnBrk="1" latinLnBrk="0" hangingPunct="1">
        <a:defRPr sz="28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415" y="263583"/>
            <a:ext cx="13672774" cy="13196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05415" y="2128059"/>
            <a:ext cx="13672774" cy="5284298"/>
          </a:xfrm>
          <a:prstGeom prst="rect">
            <a:avLst/>
          </a:prstGeom>
        </p:spPr>
        <p:txBody>
          <a:bodyPr vert="horz" lIns="91440" tIns="45720" rIns="91440" bIns="45720" rtlCol="0">
            <a:noAutofit/>
          </a:bodyPr>
          <a:lstStyle/>
          <a:p>
            <a:pPr lvl="0"/>
            <a:r>
              <a:rPr lang="en-US" dirty="0"/>
              <a:t>EDIT MASTER TEXT STYLES</a:t>
            </a:r>
          </a:p>
          <a:p>
            <a:pPr marL="228590" lvl="1" indent="-228590" algn="l" defTabSz="1097236" rtl="0" eaLnBrk="1" latinLnBrk="0" hangingPunct="1">
              <a:lnSpc>
                <a:spcPct val="100000"/>
              </a:lnSpc>
              <a:spcBef>
                <a:spcPts val="900"/>
              </a:spcBef>
              <a:buClr>
                <a:schemeClr val="tx2"/>
              </a:buClr>
              <a:buSzPct val="70000"/>
              <a:buFontTx/>
              <a:buBlip>
                <a:blip r:embed="rId16"/>
              </a:buBlip>
            </a:pPr>
            <a:r>
              <a:rPr lang="en-US" dirty="0"/>
              <a:t>Second level</a:t>
            </a:r>
          </a:p>
          <a:p>
            <a:pPr marL="574652" lvl="2" indent="-227004" algn="l" defTabSz="1097236" rtl="0" eaLnBrk="1" latinLnBrk="0" hangingPunct="1">
              <a:lnSpc>
                <a:spcPct val="100000"/>
              </a:lnSpc>
              <a:spcBef>
                <a:spcPts val="900"/>
              </a:spcBef>
              <a:buClr>
                <a:schemeClr val="tx2"/>
              </a:buClr>
              <a:buSzPct val="70000"/>
              <a:buFontTx/>
              <a:buBlip>
                <a:blip r:embed="rId16"/>
              </a:buBlip>
            </a:pPr>
            <a:r>
              <a:rPr lang="en-US" dirty="0"/>
              <a:t>Third level</a:t>
            </a:r>
          </a:p>
          <a:p>
            <a:pPr marL="1031833" lvl="3" indent="-234941" algn="l" defTabSz="1097236" rtl="0" eaLnBrk="1" latinLnBrk="0" hangingPunct="1">
              <a:lnSpc>
                <a:spcPct val="100000"/>
              </a:lnSpc>
              <a:spcBef>
                <a:spcPts val="900"/>
              </a:spcBef>
              <a:buClr>
                <a:schemeClr val="tx2"/>
              </a:buClr>
              <a:buSzPct val="70000"/>
              <a:buFontTx/>
              <a:buBlip>
                <a:blip r:embed="rId16"/>
              </a:buBlip>
            </a:pPr>
            <a:r>
              <a:rPr lang="en-US" dirty="0"/>
              <a:t>Fourth level</a:t>
            </a:r>
          </a:p>
          <a:p>
            <a:pPr marL="1371545" lvl="4" indent="-227004" algn="l" defTabSz="1097236" rtl="0" eaLnBrk="1" latinLnBrk="0" hangingPunct="1">
              <a:lnSpc>
                <a:spcPct val="100000"/>
              </a:lnSpc>
              <a:spcBef>
                <a:spcPts val="900"/>
              </a:spcBef>
              <a:buClr>
                <a:schemeClr val="tx2"/>
              </a:buClr>
              <a:buSzPct val="70000"/>
              <a:buFontTx/>
              <a:buBlip>
                <a:blip r:embed="rId16"/>
              </a:buBlip>
            </a:pPr>
            <a:r>
              <a:rPr lang="en-US" dirty="0"/>
              <a:t>Fifth level</a:t>
            </a:r>
          </a:p>
        </p:txBody>
      </p:sp>
      <p:sp>
        <p:nvSpPr>
          <p:cNvPr id="12" name="Footer Placeholder 4">
            <a:extLst>
              <a:ext uri="{FF2B5EF4-FFF2-40B4-BE49-F238E27FC236}">
                <a16:creationId xmlns:a16="http://schemas.microsoft.com/office/drawing/2014/main" id="{BC47ECD5-2EBF-4A32-A296-2941AB47E538}"/>
              </a:ext>
            </a:extLst>
          </p:cNvPr>
          <p:cNvSpPr>
            <a:spLocks noGrp="1"/>
          </p:cNvSpPr>
          <p:nvPr>
            <p:ph type="ftr" sz="quarter" idx="3"/>
          </p:nvPr>
        </p:nvSpPr>
        <p:spPr>
          <a:xfrm>
            <a:off x="505414" y="7781545"/>
            <a:ext cx="9278666" cy="215444"/>
          </a:xfrm>
          <a:prstGeom prst="rect">
            <a:avLst/>
          </a:prstGeom>
          <a:noFill/>
        </p:spPr>
        <p:txBody>
          <a:bodyPr wrap="square" rtlCol="0" anchor="b" anchorCtr="0">
            <a:noAutofit/>
          </a:bodyPr>
          <a:lstStyle>
            <a:lvl1pPr>
              <a:defRPr lang="en-US" sz="800" dirty="0">
                <a:solidFill>
                  <a:schemeClr val="bg1">
                    <a:lumMod val="50000"/>
                  </a:schemeClr>
                </a:solidFill>
              </a:defRPr>
            </a:lvl1pPr>
          </a:lstStyle>
          <a:p>
            <a:endParaRPr lang="en-US" dirty="0"/>
          </a:p>
        </p:txBody>
      </p:sp>
      <p:pic>
        <p:nvPicPr>
          <p:cNvPr id="7" name="Picture 6">
            <a:extLst>
              <a:ext uri="{FF2B5EF4-FFF2-40B4-BE49-F238E27FC236}">
                <a16:creationId xmlns:a16="http://schemas.microsoft.com/office/drawing/2014/main" id="{71CAD006-81A2-4402-8F6F-F0584F05DB9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864231" y="7574280"/>
            <a:ext cx="826991" cy="470926"/>
          </a:xfrm>
          <a:prstGeom prst="rect">
            <a:avLst/>
          </a:prstGeom>
        </p:spPr>
      </p:pic>
      <p:sp>
        <p:nvSpPr>
          <p:cNvPr id="9" name="Slide Number Placeholder 5">
            <a:extLst>
              <a:ext uri="{FF2B5EF4-FFF2-40B4-BE49-F238E27FC236}">
                <a16:creationId xmlns:a16="http://schemas.microsoft.com/office/drawing/2014/main" id="{D3B50A3F-E20D-4BD4-8ED0-3D6DD610C446}"/>
              </a:ext>
            </a:extLst>
          </p:cNvPr>
          <p:cNvSpPr>
            <a:spLocks noGrp="1"/>
          </p:cNvSpPr>
          <p:nvPr>
            <p:ph type="sldNum" sz="quarter" idx="4"/>
          </p:nvPr>
        </p:nvSpPr>
        <p:spPr>
          <a:xfrm>
            <a:off x="13624560" y="7627622"/>
            <a:ext cx="496522" cy="43815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fld id="{9A980B10-2A40-48A3-B68E-FF4291541DB6}" type="slidenum">
              <a:rPr lang="en-CA" smtClean="0"/>
              <a:pPr/>
              <a:t>‹#›</a:t>
            </a:fld>
            <a:endParaRPr lang="en-CA" dirty="0"/>
          </a:p>
        </p:txBody>
      </p:sp>
    </p:spTree>
    <p:extLst>
      <p:ext uri="{BB962C8B-B14F-4D97-AF65-F5344CB8AC3E}">
        <p14:creationId xmlns:p14="http://schemas.microsoft.com/office/powerpoint/2010/main" val="269338027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90" r:id="rId13"/>
    <p:sldLayoutId id="214748389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36" rtl="0" eaLnBrk="1" latinLnBrk="0" hangingPunct="1">
        <a:lnSpc>
          <a:spcPct val="80000"/>
        </a:lnSpc>
        <a:spcBef>
          <a:spcPct val="0"/>
        </a:spcBef>
        <a:buNone/>
        <a:defRPr sz="4640" b="1" kern="1200">
          <a:solidFill>
            <a:srgbClr val="00B0EB"/>
          </a:solidFill>
          <a:latin typeface="+mj-lt"/>
          <a:ea typeface="+mj-ea"/>
          <a:cs typeface="+mj-cs"/>
        </a:defRPr>
      </a:lvl1pPr>
    </p:titleStyle>
    <p:bodyStyle>
      <a:lvl1pPr marL="0" indent="0" algn="l" defTabSz="1097236" rtl="0" eaLnBrk="1" latinLnBrk="0" hangingPunct="1">
        <a:lnSpc>
          <a:spcPct val="100000"/>
        </a:lnSpc>
        <a:spcBef>
          <a:spcPts val="1440"/>
        </a:spcBef>
        <a:buClr>
          <a:schemeClr val="tx1"/>
        </a:buClr>
        <a:buFontTx/>
        <a:buNone/>
        <a:defRPr lang="en-US" sz="2800" b="1" kern="1200" dirty="0">
          <a:solidFill>
            <a:schemeClr val="tx1"/>
          </a:solidFill>
          <a:latin typeface="Arial Narrow" panose="020B0606020202030204" pitchFamily="34" charset="0"/>
          <a:ea typeface="+mn-ea"/>
          <a:cs typeface="+mn-cs"/>
        </a:defRPr>
      </a:lvl1pPr>
      <a:lvl2pPr marL="228590" indent="-228590" algn="l" defTabSz="1097236" rtl="0" eaLnBrk="1" latinLnBrk="0" hangingPunct="1">
        <a:lnSpc>
          <a:spcPct val="90000"/>
        </a:lnSpc>
        <a:spcBef>
          <a:spcPts val="480"/>
        </a:spcBef>
        <a:buClr>
          <a:srgbClr val="00B0EB"/>
        </a:buClr>
        <a:buFont typeface="Arial" panose="020B0604020202020204" pitchFamily="34" charset="0"/>
        <a:buChar char="→"/>
        <a:defRPr lang="en-US" sz="2000" kern="1200" dirty="0">
          <a:solidFill>
            <a:schemeClr val="tx2"/>
          </a:solidFill>
          <a:latin typeface="+mn-lt"/>
          <a:ea typeface="+mn-ea"/>
          <a:cs typeface="+mn-cs"/>
        </a:defRPr>
      </a:lvl2pPr>
      <a:lvl3pPr marL="633386" indent="-285738" algn="l" defTabSz="1097236" rtl="0" eaLnBrk="1" latinLnBrk="0" hangingPunct="1">
        <a:lnSpc>
          <a:spcPct val="100000"/>
        </a:lnSpc>
        <a:spcBef>
          <a:spcPts val="900"/>
        </a:spcBef>
        <a:buClr>
          <a:schemeClr val="tx2"/>
        </a:buClr>
        <a:buSzPct val="70000"/>
        <a:buFontTx/>
        <a:buBlip>
          <a:blip r:embed="rId16"/>
        </a:buBlip>
        <a:defRPr lang="en-US" sz="1800" kern="1200" dirty="0">
          <a:solidFill>
            <a:schemeClr val="tx2"/>
          </a:solidFill>
          <a:latin typeface="+mn-lt"/>
          <a:ea typeface="+mn-ea"/>
          <a:cs typeface="+mn-cs"/>
        </a:defRPr>
      </a:lvl3pPr>
      <a:lvl4pPr marL="1082632" indent="-285738" algn="l" defTabSz="1097236" rtl="0" eaLnBrk="1" latinLnBrk="0" hangingPunct="1">
        <a:lnSpc>
          <a:spcPct val="100000"/>
        </a:lnSpc>
        <a:spcBef>
          <a:spcPts val="900"/>
        </a:spcBef>
        <a:buClr>
          <a:schemeClr val="tx2"/>
        </a:buClr>
        <a:buSzPct val="70000"/>
        <a:buFontTx/>
        <a:buBlip>
          <a:blip r:embed="rId16"/>
        </a:buBlip>
        <a:defRPr lang="en-US" sz="1600" kern="1200" dirty="0">
          <a:solidFill>
            <a:schemeClr val="tx2"/>
          </a:solidFill>
          <a:latin typeface="+mn-lt"/>
          <a:ea typeface="+mn-ea"/>
          <a:cs typeface="+mn-cs"/>
        </a:defRPr>
      </a:lvl4pPr>
      <a:lvl5pPr marL="1430280" indent="-285738" algn="l" defTabSz="1097236" rtl="0" eaLnBrk="1" latinLnBrk="0" hangingPunct="1">
        <a:lnSpc>
          <a:spcPct val="100000"/>
        </a:lnSpc>
        <a:spcBef>
          <a:spcPts val="900"/>
        </a:spcBef>
        <a:buClr>
          <a:schemeClr val="tx2"/>
        </a:buClr>
        <a:buSzPct val="70000"/>
        <a:buFontTx/>
        <a:buBlip>
          <a:blip r:embed="rId16"/>
        </a:buBlip>
        <a:defRPr lang="en-US" sz="1600" kern="1200" dirty="0">
          <a:solidFill>
            <a:schemeClr val="tx2"/>
          </a:solidFill>
          <a:latin typeface="+mn-lt"/>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36" rtl="0" eaLnBrk="1" latinLnBrk="0" hangingPunct="1">
        <a:defRPr sz="2160" kern="1200">
          <a:solidFill>
            <a:schemeClr val="tx1"/>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58">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9" imgW="270" imgH="270" progId="TCLayout.ActiveDocument.1">
                  <p:embed/>
                </p:oleObj>
              </mc:Choice>
              <mc:Fallback>
                <p:oleObj name="think-cell Slide" r:id="rId59" imgW="270" imgH="270" progId="TCLayout.ActiveDocument.1">
                  <p:embed/>
                  <p:pic>
                    <p:nvPicPr>
                      <p:cNvPr id="2" name="Object 1"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7" name="Rectangle 10"/>
          <p:cNvSpPr>
            <a:spLocks/>
          </p:cNvSpPr>
          <p:nvPr userDrawn="1"/>
        </p:nvSpPr>
        <p:spPr bwMode="gray">
          <a:xfrm>
            <a:off x="6409426" y="7872211"/>
            <a:ext cx="7801874"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546736" eaLnBrk="1" hangingPunct="1">
              <a:defRPr/>
            </a:pPr>
            <a:r>
              <a:rPr lang="en-US" altLang="en-US" sz="900" dirty="0">
                <a:solidFill>
                  <a:schemeClr val="bg1"/>
                </a:solidFill>
                <a:latin typeface="+mn-lt"/>
              </a:rPr>
              <a:t>Blue Cross</a:t>
            </a:r>
            <a:r>
              <a:rPr lang="en-US" altLang="en-US" sz="900" baseline="30000" dirty="0">
                <a:solidFill>
                  <a:schemeClr val="bg1"/>
                </a:solidFill>
                <a:latin typeface="+mn-lt"/>
              </a:rPr>
              <a:t>®</a:t>
            </a:r>
            <a:r>
              <a:rPr lang="en-US" altLang="en-US" sz="900" dirty="0">
                <a:solidFill>
                  <a:schemeClr val="bg1"/>
                </a:solidFill>
                <a:latin typeface="+mn-lt"/>
              </a:rPr>
              <a:t> and Blue Shield</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of Minnesota and Blue Plus</a:t>
            </a:r>
            <a:r>
              <a:rPr lang="en-US" altLang="en-US" sz="900" kern="1200" baseline="30000" dirty="0">
                <a:solidFill>
                  <a:schemeClr val="bg1"/>
                </a:solidFill>
                <a:latin typeface="+mn-lt"/>
                <a:ea typeface="ＭＳ Ｐゴシック" panose="020B0600070205080204" pitchFamily="34" charset="-128"/>
                <a:cs typeface="+mn-cs"/>
              </a:rPr>
              <a:t>®</a:t>
            </a:r>
            <a:r>
              <a:rPr lang="en-US" altLang="en-US" sz="900" dirty="0">
                <a:solidFill>
                  <a:schemeClr val="bg1"/>
                </a:solidFill>
                <a:latin typeface="+mn-lt"/>
              </a:rPr>
              <a:t> are nonprofit independent licensees of the Blue Cross and Blue Shield Association.</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8" name="Rectangle 10"/>
          <p:cNvSpPr>
            <a:spLocks/>
          </p:cNvSpPr>
          <p:nvPr userDrawn="1"/>
        </p:nvSpPr>
        <p:spPr bwMode="gray">
          <a:xfrm>
            <a:off x="586743" y="7872211"/>
            <a:ext cx="2390139" cy="23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546736" eaLnBrk="1" hangingPunct="1">
              <a:defRPr/>
            </a:pPr>
            <a:r>
              <a:rPr lang="en-US" altLang="en-US" sz="900" dirty="0">
                <a:solidFill>
                  <a:schemeClr val="bg1"/>
                </a:solidFill>
                <a:latin typeface="+mn-lt"/>
              </a:rPr>
              <a:t>Confidential and proprietary. </a:t>
            </a:r>
            <a:endParaRPr lang="en-US" altLang="en-US" sz="600" dirty="0">
              <a:solidFill>
                <a:schemeClr val="bg1"/>
              </a:solidFill>
              <a:latin typeface="+mn-lt"/>
              <a:cs typeface="Arial" panose="020B0604020202020204" pitchFamily="34" charset="0"/>
              <a:sym typeface="Arial" panose="020B0604020202020204" pitchFamily="34" charset="0"/>
            </a:endParaRPr>
          </a:p>
        </p:txBody>
      </p:sp>
      <p:sp>
        <p:nvSpPr>
          <p:cNvPr id="4" name="Title Placeholder 3"/>
          <p:cNvSpPr>
            <a:spLocks noGrp="1"/>
          </p:cNvSpPr>
          <p:nvPr>
            <p:ph type="title"/>
          </p:nvPr>
        </p:nvSpPr>
        <p:spPr>
          <a:xfrm>
            <a:off x="454304" y="534838"/>
            <a:ext cx="10984321" cy="931653"/>
          </a:xfrm>
          <a:prstGeom prst="rect">
            <a:avLst/>
          </a:prstGeom>
        </p:spPr>
        <p:txBody>
          <a:bodyPr vert="horz" lIns="91440" tIns="45720" rIns="91440" bIns="45720" rtlCol="0" anchor="t">
            <a:normAutofit/>
          </a:bodyPr>
          <a:lstStyle/>
          <a:p>
            <a:r>
              <a:rPr lang="en-US" dirty="0"/>
              <a:t>Click to edit Master title style</a:t>
            </a:r>
          </a:p>
        </p:txBody>
      </p:sp>
      <p:sp>
        <p:nvSpPr>
          <p:cNvPr id="9" name="Text Placeholder 8"/>
          <p:cNvSpPr>
            <a:spLocks noGrp="1"/>
          </p:cNvSpPr>
          <p:nvPr>
            <p:ph type="body" idx="1"/>
          </p:nvPr>
        </p:nvSpPr>
        <p:spPr>
          <a:xfrm>
            <a:off x="454303" y="1699103"/>
            <a:ext cx="13537741" cy="5509825"/>
          </a:xfrm>
          <a:prstGeom prst="rect">
            <a:avLst/>
          </a:prstGeom>
        </p:spPr>
        <p:txBody>
          <a:bodyPr vert="horz" lIns="91440" tIns="45720" rIns="91440" bIns="45720" rtlCol="0">
            <a:normAutofit/>
          </a:bodyPr>
          <a:lstStyle/>
          <a:p>
            <a:pPr lvl="0"/>
            <a:r>
              <a:rPr lang="en-US" dirty="0"/>
              <a:t>Click to edit Master text styles</a:t>
            </a:r>
          </a:p>
          <a:p>
            <a:pPr marL="552450" lvl="1"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pPr>
            <a:r>
              <a:rPr lang="en-US" dirty="0"/>
              <a:t>Second level</a:t>
            </a:r>
          </a:p>
          <a:p>
            <a:pPr marL="956310" lvl="2"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pPr>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1846576" y="616976"/>
            <a:ext cx="2328033" cy="783560"/>
          </a:xfrm>
          <a:prstGeom prst="rect">
            <a:avLst/>
          </a:prstGeom>
        </p:spPr>
      </p:pic>
    </p:spTree>
    <p:extLst>
      <p:ext uri="{BB962C8B-B14F-4D97-AF65-F5344CB8AC3E}">
        <p14:creationId xmlns:p14="http://schemas.microsoft.com/office/powerpoint/2010/main" val="76367476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 id="2147483946"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 id="2147483968" r:id="rId51"/>
    <p:sldLayoutId id="2147483969" r:id="rId52"/>
    <p:sldLayoutId id="2147483970" r:id="rId53"/>
    <p:sldLayoutId id="2147483971" r:id="rId54"/>
    <p:sldLayoutId id="2147483972"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46736" rtl="0" eaLnBrk="0" fontAlgn="base" hangingPunct="0">
        <a:spcBef>
          <a:spcPct val="0"/>
        </a:spcBef>
        <a:spcAft>
          <a:spcPct val="0"/>
        </a:spcAft>
        <a:defRPr sz="3600" b="1" i="0" u="none" kern="1200" cap="all" spc="85">
          <a:solidFill>
            <a:schemeClr val="tx1"/>
          </a:solidFill>
          <a:latin typeface="Arial Narrow"/>
          <a:ea typeface="MS PGothic" panose="020B0600070205080204" pitchFamily="34" charset="-128"/>
          <a:cs typeface="Arial Narrow"/>
        </a:defRPr>
      </a:lvl1pPr>
      <a:lvl2pPr algn="l" defTabSz="546736" rtl="0" eaLnBrk="0" fontAlgn="base" hangingPunct="0">
        <a:spcBef>
          <a:spcPct val="0"/>
        </a:spcBef>
        <a:spcAft>
          <a:spcPct val="0"/>
        </a:spcAft>
        <a:defRPr sz="3600" b="1">
          <a:solidFill>
            <a:srgbClr val="F9F9FF"/>
          </a:solidFill>
          <a:latin typeface="Arial Narrow" pitchFamily="34" charset="0"/>
          <a:ea typeface="MS PGothic" panose="020B0600070205080204" pitchFamily="34" charset="-128"/>
          <a:cs typeface="Arial Narrow" pitchFamily="34" charset="0"/>
        </a:defRPr>
      </a:lvl2pPr>
      <a:lvl3pPr algn="l" defTabSz="546736" rtl="0" eaLnBrk="0" fontAlgn="base" hangingPunct="0">
        <a:spcBef>
          <a:spcPct val="0"/>
        </a:spcBef>
        <a:spcAft>
          <a:spcPct val="0"/>
        </a:spcAft>
        <a:defRPr sz="3600" b="1">
          <a:solidFill>
            <a:srgbClr val="F9F9FF"/>
          </a:solidFill>
          <a:latin typeface="Arial Narrow" pitchFamily="34" charset="0"/>
          <a:ea typeface="MS PGothic" panose="020B0600070205080204" pitchFamily="34" charset="-128"/>
          <a:cs typeface="Arial Narrow" pitchFamily="34" charset="0"/>
        </a:defRPr>
      </a:lvl3pPr>
      <a:lvl4pPr algn="l" defTabSz="546736" rtl="0" eaLnBrk="0" fontAlgn="base" hangingPunct="0">
        <a:spcBef>
          <a:spcPct val="0"/>
        </a:spcBef>
        <a:spcAft>
          <a:spcPct val="0"/>
        </a:spcAft>
        <a:defRPr sz="3600" b="1">
          <a:solidFill>
            <a:srgbClr val="F9F9FF"/>
          </a:solidFill>
          <a:latin typeface="Arial Narrow" pitchFamily="34" charset="0"/>
          <a:ea typeface="MS PGothic" panose="020B0600070205080204" pitchFamily="34" charset="-128"/>
          <a:cs typeface="Arial Narrow" pitchFamily="34" charset="0"/>
        </a:defRPr>
      </a:lvl4pPr>
      <a:lvl5pPr algn="l" defTabSz="546736" rtl="0" eaLnBrk="0" fontAlgn="base" hangingPunct="0">
        <a:spcBef>
          <a:spcPct val="0"/>
        </a:spcBef>
        <a:spcAft>
          <a:spcPct val="0"/>
        </a:spcAft>
        <a:defRPr sz="3600" b="1">
          <a:solidFill>
            <a:srgbClr val="F9F9FF"/>
          </a:solidFill>
          <a:latin typeface="Arial Narrow" pitchFamily="34" charset="0"/>
          <a:ea typeface="MS PGothic" panose="020B0600070205080204" pitchFamily="34" charset="-128"/>
          <a:cs typeface="Arial Narrow" pitchFamily="34" charset="0"/>
        </a:defRPr>
      </a:lvl5pPr>
      <a:lvl6pPr marL="548542" algn="l" defTabSz="548542" rtl="0" fontAlgn="base">
        <a:spcBef>
          <a:spcPct val="0"/>
        </a:spcBef>
        <a:spcAft>
          <a:spcPct val="0"/>
        </a:spcAft>
        <a:defRPr sz="4320" b="1">
          <a:solidFill>
            <a:schemeClr val="tx1"/>
          </a:solidFill>
          <a:latin typeface="Arial Narrow" pitchFamily="34" charset="0"/>
        </a:defRPr>
      </a:lvl6pPr>
      <a:lvl7pPr marL="1097085" algn="l" defTabSz="548542" rtl="0" fontAlgn="base">
        <a:spcBef>
          <a:spcPct val="0"/>
        </a:spcBef>
        <a:spcAft>
          <a:spcPct val="0"/>
        </a:spcAft>
        <a:defRPr sz="4320" b="1">
          <a:solidFill>
            <a:schemeClr val="tx1"/>
          </a:solidFill>
          <a:latin typeface="Arial Narrow" pitchFamily="34" charset="0"/>
        </a:defRPr>
      </a:lvl7pPr>
      <a:lvl8pPr marL="1645626" algn="l" defTabSz="548542" rtl="0" fontAlgn="base">
        <a:spcBef>
          <a:spcPct val="0"/>
        </a:spcBef>
        <a:spcAft>
          <a:spcPct val="0"/>
        </a:spcAft>
        <a:defRPr sz="4320" b="1">
          <a:solidFill>
            <a:schemeClr val="tx1"/>
          </a:solidFill>
          <a:latin typeface="Arial Narrow" pitchFamily="34" charset="0"/>
        </a:defRPr>
      </a:lvl8pPr>
      <a:lvl9pPr marL="2194170" algn="l" defTabSz="548542" rtl="0" fontAlgn="base">
        <a:spcBef>
          <a:spcPct val="0"/>
        </a:spcBef>
        <a:spcAft>
          <a:spcPct val="0"/>
        </a:spcAft>
        <a:defRPr sz="4320" b="1">
          <a:solidFill>
            <a:schemeClr val="tx1"/>
          </a:solidFill>
          <a:latin typeface="Arial Narrow" pitchFamily="34" charset="0"/>
        </a:defRPr>
      </a:lvl9pPr>
    </p:titleStyle>
    <p:bodyStyle>
      <a:lvl1pPr marL="205741"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defRPr lang="en-US" sz="2400" kern="1200" dirty="0" smtClean="0">
          <a:solidFill>
            <a:srgbClr val="000000"/>
          </a:solidFill>
          <a:latin typeface="Arial" pitchFamily="34" charset="0"/>
          <a:ea typeface="MS PGothic" panose="020B0600070205080204" pitchFamily="34" charset="-128"/>
          <a:cs typeface="Arial Narrow"/>
        </a:defRPr>
      </a:lvl1pPr>
      <a:lvl2pPr marL="552450" indent="-205741" algn="l" defTabSz="546736" rtl="0" eaLnBrk="0" fontAlgn="base" hangingPunct="0">
        <a:lnSpc>
          <a:spcPts val="3600"/>
        </a:lnSpc>
        <a:spcBef>
          <a:spcPct val="0"/>
        </a:spcBef>
        <a:spcAft>
          <a:spcPct val="0"/>
        </a:spcAft>
        <a:buFont typeface="Arial" panose="020B0604020202020204" pitchFamily="34" charset="0"/>
        <a:buChar char="•"/>
        <a:defRPr lang="en-US" sz="2000" kern="1200" dirty="0" smtClean="0">
          <a:solidFill>
            <a:srgbClr val="000000"/>
          </a:solidFill>
          <a:latin typeface="Arial" pitchFamily="34" charset="0"/>
          <a:ea typeface="Arial Narrow" pitchFamily="34" charset="0"/>
          <a:cs typeface="Arial Narrow"/>
        </a:defRPr>
      </a:lvl2pPr>
      <a:lvl3pPr marL="956310" indent="-205741" algn="l" defTabSz="546736" rtl="0" eaLnBrk="0" fontAlgn="base" hangingPunct="0">
        <a:lnSpc>
          <a:spcPct val="100000"/>
        </a:lnSpc>
        <a:spcBef>
          <a:spcPct val="0"/>
        </a:spcBef>
        <a:spcAft>
          <a:spcPts val="1200"/>
        </a:spcAft>
        <a:buFont typeface="Arial" panose="020B0604020202020204" pitchFamily="34" charset="0"/>
        <a:buChar char="•"/>
        <a:defRPr lang="en-US" sz="1800" kern="1200" dirty="0" smtClean="0">
          <a:solidFill>
            <a:srgbClr val="000000"/>
          </a:solidFill>
          <a:latin typeface="Arial" pitchFamily="34" charset="0"/>
          <a:ea typeface="Arial Narrow" pitchFamily="34" charset="0"/>
          <a:cs typeface="Arial Narrow"/>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600" kern="1200">
          <a:solidFill>
            <a:srgbClr val="000000"/>
          </a:solidFill>
          <a:latin typeface="Arial" pitchFamily="34" charset="0"/>
          <a:ea typeface="Arial Narrow" pitchFamily="34" charset="0"/>
          <a:cs typeface="Arial Narrow"/>
        </a:defRPr>
      </a:lvl4pPr>
      <a:lvl5pPr marL="1649730"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400" kern="1200">
          <a:solidFill>
            <a:srgbClr val="000000"/>
          </a:solidFill>
          <a:latin typeface="Arial" pitchFamily="34" charset="0"/>
          <a:ea typeface="Arial Narrow" pitchFamily="34" charset="0"/>
          <a:cs typeface="Arial Narrow"/>
        </a:defRPr>
      </a:lvl5pPr>
      <a:lvl6pPr marL="3016982" indent="-274272" algn="l" defTabSz="548542" rtl="0" eaLnBrk="1" latinLnBrk="0" hangingPunct="1">
        <a:spcBef>
          <a:spcPct val="20000"/>
        </a:spcBef>
        <a:buFont typeface="Arial"/>
        <a:buChar char="•"/>
        <a:defRPr sz="2400" kern="1200">
          <a:solidFill>
            <a:schemeClr val="tx1"/>
          </a:solidFill>
          <a:latin typeface="+mn-lt"/>
          <a:ea typeface="+mn-ea"/>
          <a:cs typeface="+mn-cs"/>
        </a:defRPr>
      </a:lvl6pPr>
      <a:lvl7pPr marL="3565525" indent="-274272" algn="l" defTabSz="548542" rtl="0" eaLnBrk="1" latinLnBrk="0" hangingPunct="1">
        <a:spcBef>
          <a:spcPct val="20000"/>
        </a:spcBef>
        <a:buFont typeface="Arial"/>
        <a:buChar char="•"/>
        <a:defRPr sz="2400" kern="1200">
          <a:solidFill>
            <a:schemeClr val="tx1"/>
          </a:solidFill>
          <a:latin typeface="+mn-lt"/>
          <a:ea typeface="+mn-ea"/>
          <a:cs typeface="+mn-cs"/>
        </a:defRPr>
      </a:lvl7pPr>
      <a:lvl8pPr marL="4114067" indent="-274272" algn="l" defTabSz="548542" rtl="0" eaLnBrk="1" latinLnBrk="0" hangingPunct="1">
        <a:spcBef>
          <a:spcPct val="20000"/>
        </a:spcBef>
        <a:buFont typeface="Arial"/>
        <a:buChar char="•"/>
        <a:defRPr sz="2400" kern="1200">
          <a:solidFill>
            <a:schemeClr val="tx1"/>
          </a:solidFill>
          <a:latin typeface="+mn-lt"/>
          <a:ea typeface="+mn-ea"/>
          <a:cs typeface="+mn-cs"/>
        </a:defRPr>
      </a:lvl8pPr>
      <a:lvl9pPr marL="4662608" indent="-274272" algn="l" defTabSz="54854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542" rtl="0" eaLnBrk="1" latinLnBrk="0" hangingPunct="1">
        <a:defRPr sz="2160" kern="1200">
          <a:solidFill>
            <a:schemeClr val="tx1"/>
          </a:solidFill>
          <a:latin typeface="+mn-lt"/>
          <a:ea typeface="+mn-ea"/>
          <a:cs typeface="+mn-cs"/>
        </a:defRPr>
      </a:lvl1pPr>
      <a:lvl2pPr marL="548542" algn="l" defTabSz="548542" rtl="0" eaLnBrk="1" latinLnBrk="0" hangingPunct="1">
        <a:defRPr sz="2160" kern="1200">
          <a:solidFill>
            <a:schemeClr val="tx1"/>
          </a:solidFill>
          <a:latin typeface="+mn-lt"/>
          <a:ea typeface="+mn-ea"/>
          <a:cs typeface="+mn-cs"/>
        </a:defRPr>
      </a:lvl2pPr>
      <a:lvl3pPr marL="1097085" algn="l" defTabSz="548542" rtl="0" eaLnBrk="1" latinLnBrk="0" hangingPunct="1">
        <a:defRPr sz="2160" kern="1200">
          <a:solidFill>
            <a:schemeClr val="tx1"/>
          </a:solidFill>
          <a:latin typeface="+mn-lt"/>
          <a:ea typeface="+mn-ea"/>
          <a:cs typeface="+mn-cs"/>
        </a:defRPr>
      </a:lvl3pPr>
      <a:lvl4pPr marL="1645626" algn="l" defTabSz="548542" rtl="0" eaLnBrk="1" latinLnBrk="0" hangingPunct="1">
        <a:defRPr sz="2160" kern="1200">
          <a:solidFill>
            <a:schemeClr val="tx1"/>
          </a:solidFill>
          <a:latin typeface="+mn-lt"/>
          <a:ea typeface="+mn-ea"/>
          <a:cs typeface="+mn-cs"/>
        </a:defRPr>
      </a:lvl4pPr>
      <a:lvl5pPr marL="2194170" algn="l" defTabSz="548542" rtl="0" eaLnBrk="1" latinLnBrk="0" hangingPunct="1">
        <a:defRPr sz="2160" kern="1200">
          <a:solidFill>
            <a:schemeClr val="tx1"/>
          </a:solidFill>
          <a:latin typeface="+mn-lt"/>
          <a:ea typeface="+mn-ea"/>
          <a:cs typeface="+mn-cs"/>
        </a:defRPr>
      </a:lvl5pPr>
      <a:lvl6pPr marL="2742712" algn="l" defTabSz="548542" rtl="0" eaLnBrk="1" latinLnBrk="0" hangingPunct="1">
        <a:defRPr sz="2160" kern="1200">
          <a:solidFill>
            <a:schemeClr val="tx1"/>
          </a:solidFill>
          <a:latin typeface="+mn-lt"/>
          <a:ea typeface="+mn-ea"/>
          <a:cs typeface="+mn-cs"/>
        </a:defRPr>
      </a:lvl6pPr>
      <a:lvl7pPr marL="3291254" algn="l" defTabSz="548542" rtl="0" eaLnBrk="1" latinLnBrk="0" hangingPunct="1">
        <a:defRPr sz="2160" kern="1200">
          <a:solidFill>
            <a:schemeClr val="tx1"/>
          </a:solidFill>
          <a:latin typeface="+mn-lt"/>
          <a:ea typeface="+mn-ea"/>
          <a:cs typeface="+mn-cs"/>
        </a:defRPr>
      </a:lvl7pPr>
      <a:lvl8pPr marL="3839797" algn="l" defTabSz="548542" rtl="0" eaLnBrk="1" latinLnBrk="0" hangingPunct="1">
        <a:defRPr sz="2160" kern="1200">
          <a:solidFill>
            <a:schemeClr val="tx1"/>
          </a:solidFill>
          <a:latin typeface="+mn-lt"/>
          <a:ea typeface="+mn-ea"/>
          <a:cs typeface="+mn-cs"/>
        </a:defRPr>
      </a:lvl8pPr>
      <a:lvl9pPr marL="4388338" algn="l" defTabSz="548542"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91.xml"/><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27.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5D196-789A-208D-6A76-A29E418532DB}"/>
              </a:ext>
            </a:extLst>
          </p:cNvPr>
          <p:cNvSpPr>
            <a:spLocks noGrp="1"/>
          </p:cNvSpPr>
          <p:nvPr>
            <p:ph type="title"/>
          </p:nvPr>
        </p:nvSpPr>
        <p:spPr>
          <a:xfrm>
            <a:off x="549190" y="244043"/>
            <a:ext cx="10720172" cy="1106804"/>
          </a:xfrm>
        </p:spPr>
        <p:txBody>
          <a:bodyPr>
            <a:normAutofit/>
          </a:bodyPr>
          <a:lstStyle/>
          <a:p>
            <a:r>
              <a:rPr lang="en-US" sz="3000" dirty="0"/>
              <a:t>Your eyes provide a window to your health</a:t>
            </a:r>
          </a:p>
        </p:txBody>
      </p:sp>
      <p:sp>
        <p:nvSpPr>
          <p:cNvPr id="2" name="Slide Number Placeholder 1">
            <a:extLst>
              <a:ext uri="{FF2B5EF4-FFF2-40B4-BE49-F238E27FC236}">
                <a16:creationId xmlns:a16="http://schemas.microsoft.com/office/drawing/2014/main" id="{7BF594AB-B1E6-4272-A5E5-A474E0DB46BB}"/>
              </a:ext>
            </a:extLst>
          </p:cNvPr>
          <p:cNvSpPr>
            <a:spLocks noGrp="1"/>
          </p:cNvSpPr>
          <p:nvPr>
            <p:ph type="sldNum" sz="quarter" idx="12"/>
          </p:nvPr>
        </p:nvSpPr>
        <p:spPr/>
        <p:txBody>
          <a:bodyPr/>
          <a:lstStyle/>
          <a:p>
            <a:fld id="{9A980B10-2A40-48A3-B68E-FF4291541DB6}" type="slidenum">
              <a:rPr lang="en-CA" smtClean="0"/>
              <a:t>1</a:t>
            </a:fld>
            <a:endParaRPr lang="en-CA" dirty="0"/>
          </a:p>
        </p:txBody>
      </p:sp>
      <p:sp>
        <p:nvSpPr>
          <p:cNvPr id="24" name="Content Placeholder 13">
            <a:extLst>
              <a:ext uri="{FF2B5EF4-FFF2-40B4-BE49-F238E27FC236}">
                <a16:creationId xmlns:a16="http://schemas.microsoft.com/office/drawing/2014/main" id="{189467D6-6422-7129-4D33-55E46846CD8B}"/>
              </a:ext>
            </a:extLst>
          </p:cNvPr>
          <p:cNvSpPr txBox="1">
            <a:spLocks/>
          </p:cNvSpPr>
          <p:nvPr/>
        </p:nvSpPr>
        <p:spPr>
          <a:xfrm>
            <a:off x="575489" y="2594989"/>
            <a:ext cx="6282303" cy="2537032"/>
          </a:xfrm>
          <a:prstGeom prst="rect">
            <a:avLst/>
          </a:prstGeom>
        </p:spPr>
        <p:txBody>
          <a:bodyPr>
            <a:noAutofit/>
          </a:bodyPr>
          <a:lstStyle>
            <a:lvl1pPr marL="205741"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defRPr lang="en-US" sz="2400" kern="1200" dirty="0" smtClean="0">
                <a:solidFill>
                  <a:srgbClr val="000000"/>
                </a:solidFill>
                <a:latin typeface="Arial" pitchFamily="34" charset="0"/>
                <a:ea typeface="MS PGothic" panose="020B0600070205080204" pitchFamily="34" charset="-128"/>
                <a:cs typeface="Arial Narrow"/>
              </a:defRPr>
            </a:lvl1pPr>
            <a:lvl2pPr marL="552450" indent="-205741" algn="l" defTabSz="546736" rtl="0" eaLnBrk="0" fontAlgn="base" hangingPunct="0">
              <a:lnSpc>
                <a:spcPts val="3600"/>
              </a:lnSpc>
              <a:spcBef>
                <a:spcPct val="0"/>
              </a:spcBef>
              <a:spcAft>
                <a:spcPct val="0"/>
              </a:spcAft>
              <a:buFont typeface="Arial" panose="020B0604020202020204" pitchFamily="34" charset="0"/>
              <a:buChar char="•"/>
              <a:defRPr lang="en-US" sz="2000" kern="1200" dirty="0" smtClean="0">
                <a:solidFill>
                  <a:srgbClr val="000000"/>
                </a:solidFill>
                <a:latin typeface="Arial" pitchFamily="34" charset="0"/>
                <a:ea typeface="Arial Narrow" pitchFamily="34" charset="0"/>
                <a:cs typeface="Arial Narrow"/>
              </a:defRPr>
            </a:lvl2pPr>
            <a:lvl3pPr marL="956310" indent="-205741" algn="l" defTabSz="546736" rtl="0" eaLnBrk="0" fontAlgn="base" hangingPunct="0">
              <a:lnSpc>
                <a:spcPct val="100000"/>
              </a:lnSpc>
              <a:spcBef>
                <a:spcPct val="0"/>
              </a:spcBef>
              <a:spcAft>
                <a:spcPts val="1200"/>
              </a:spcAft>
              <a:buFont typeface="Arial" panose="020B0604020202020204" pitchFamily="34" charset="0"/>
              <a:buChar char="•"/>
              <a:defRPr lang="en-US" sz="1800" kern="1200" dirty="0" smtClean="0">
                <a:solidFill>
                  <a:srgbClr val="000000"/>
                </a:solidFill>
                <a:latin typeface="Arial" pitchFamily="34" charset="0"/>
                <a:ea typeface="Arial Narrow" pitchFamily="34" charset="0"/>
                <a:cs typeface="Arial Narrow"/>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600" kern="1200">
                <a:solidFill>
                  <a:srgbClr val="000000"/>
                </a:solidFill>
                <a:latin typeface="Arial" pitchFamily="34" charset="0"/>
                <a:ea typeface="Arial Narrow" pitchFamily="34" charset="0"/>
                <a:cs typeface="Arial Narrow"/>
              </a:defRPr>
            </a:lvl4pPr>
            <a:lvl5pPr marL="1649730"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400" kern="1200">
                <a:solidFill>
                  <a:srgbClr val="000000"/>
                </a:solidFill>
                <a:latin typeface="Arial" pitchFamily="34" charset="0"/>
                <a:ea typeface="Arial Narrow" pitchFamily="34" charset="0"/>
                <a:cs typeface="Arial Narrow"/>
              </a:defRPr>
            </a:lvl5pPr>
            <a:lvl6pPr marL="3016982" indent="-274272" algn="l" defTabSz="548542" rtl="0" eaLnBrk="1" latinLnBrk="0" hangingPunct="1">
              <a:spcBef>
                <a:spcPct val="20000"/>
              </a:spcBef>
              <a:buFont typeface="Arial"/>
              <a:buChar char="•"/>
              <a:defRPr sz="2400" kern="1200">
                <a:solidFill>
                  <a:schemeClr val="tx1"/>
                </a:solidFill>
                <a:latin typeface="+mn-lt"/>
                <a:ea typeface="+mn-ea"/>
                <a:cs typeface="+mn-cs"/>
              </a:defRPr>
            </a:lvl6pPr>
            <a:lvl7pPr marL="3565525" indent="-274272" algn="l" defTabSz="548542" rtl="0" eaLnBrk="1" latinLnBrk="0" hangingPunct="1">
              <a:spcBef>
                <a:spcPct val="20000"/>
              </a:spcBef>
              <a:buFont typeface="Arial"/>
              <a:buChar char="•"/>
              <a:defRPr sz="2400" kern="1200">
                <a:solidFill>
                  <a:schemeClr val="tx1"/>
                </a:solidFill>
                <a:latin typeface="+mn-lt"/>
                <a:ea typeface="+mn-ea"/>
                <a:cs typeface="+mn-cs"/>
              </a:defRPr>
            </a:lvl7pPr>
            <a:lvl8pPr marL="4114067" indent="-274272" algn="l" defTabSz="548542" rtl="0" eaLnBrk="1" latinLnBrk="0" hangingPunct="1">
              <a:spcBef>
                <a:spcPct val="20000"/>
              </a:spcBef>
              <a:buFont typeface="Arial"/>
              <a:buChar char="•"/>
              <a:defRPr sz="2400" kern="1200">
                <a:solidFill>
                  <a:schemeClr val="tx1"/>
                </a:solidFill>
                <a:latin typeface="+mn-lt"/>
                <a:ea typeface="+mn-ea"/>
                <a:cs typeface="+mn-cs"/>
              </a:defRPr>
            </a:lvl8pPr>
            <a:lvl9pPr marL="4662608" indent="-274272" algn="l" defTabSz="548542" rtl="0" eaLnBrk="1" latinLnBrk="0" hangingPunct="1">
              <a:spcBef>
                <a:spcPct val="20000"/>
              </a:spcBef>
              <a:buFont typeface="Arial"/>
              <a:buChar char="•"/>
              <a:defRPr sz="2400" kern="1200">
                <a:solidFill>
                  <a:schemeClr val="tx1"/>
                </a:solidFill>
                <a:latin typeface="+mn-lt"/>
                <a:ea typeface="+mn-ea"/>
                <a:cs typeface="+mn-cs"/>
              </a:defRPr>
            </a:lvl9pPr>
          </a:lstStyle>
          <a:p>
            <a:pPr lvl="1"/>
            <a:r>
              <a:rPr lang="en-US" b="1" dirty="0"/>
              <a:t>Eye exams </a:t>
            </a:r>
            <a:r>
              <a:rPr lang="en-US" dirty="0"/>
              <a:t>100 percent coverage for routine eye exam after $25 copay</a:t>
            </a:r>
            <a:endParaRPr lang="en-US" dirty="0">
              <a:solidFill>
                <a:srgbClr val="FF00FF"/>
              </a:solidFill>
            </a:endParaRPr>
          </a:p>
          <a:p>
            <a:pPr lvl="1"/>
            <a:r>
              <a:rPr lang="en-US" b="1" dirty="0"/>
              <a:t>Eyeglasses and contact lenses </a:t>
            </a:r>
            <a:r>
              <a:rPr lang="en-US" dirty="0"/>
              <a:t>discounts </a:t>
            </a:r>
          </a:p>
          <a:p>
            <a:pPr lvl="1"/>
            <a:r>
              <a:rPr lang="en-US" b="1" dirty="0"/>
              <a:t>Breakage warranty, scratch-resistant coating and blue light lens coverage</a:t>
            </a:r>
          </a:p>
        </p:txBody>
      </p:sp>
      <p:sp>
        <p:nvSpPr>
          <p:cNvPr id="26" name="Text Placeholder 5">
            <a:extLst>
              <a:ext uri="{FF2B5EF4-FFF2-40B4-BE49-F238E27FC236}">
                <a16:creationId xmlns:a16="http://schemas.microsoft.com/office/drawing/2014/main" id="{6F99BE28-E724-0E75-DC8D-EC04479A5DE1}"/>
              </a:ext>
            </a:extLst>
          </p:cNvPr>
          <p:cNvSpPr txBox="1">
            <a:spLocks/>
          </p:cNvSpPr>
          <p:nvPr/>
        </p:nvSpPr>
        <p:spPr>
          <a:xfrm>
            <a:off x="504825" y="1119598"/>
            <a:ext cx="13046075" cy="385762"/>
          </a:xfrm>
          <a:prstGeom prst="rect">
            <a:avLst/>
          </a:prstGeom>
        </p:spPr>
        <p:txBody>
          <a:bodyPr/>
          <a:lstStyle>
            <a:lvl1pPr marL="205741"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defRPr lang="en-US" sz="2400" kern="1200" dirty="0" smtClean="0">
                <a:solidFill>
                  <a:srgbClr val="000000"/>
                </a:solidFill>
                <a:latin typeface="Arial" pitchFamily="34" charset="0"/>
                <a:ea typeface="MS PGothic" panose="020B0600070205080204" pitchFamily="34" charset="-128"/>
                <a:cs typeface="Arial Narrow"/>
              </a:defRPr>
            </a:lvl1pPr>
            <a:lvl2pPr marL="552450" indent="-205741" algn="l" defTabSz="546736" rtl="0" eaLnBrk="0" fontAlgn="base" hangingPunct="0">
              <a:lnSpc>
                <a:spcPts val="3600"/>
              </a:lnSpc>
              <a:spcBef>
                <a:spcPct val="0"/>
              </a:spcBef>
              <a:spcAft>
                <a:spcPct val="0"/>
              </a:spcAft>
              <a:buFont typeface="Arial" panose="020B0604020202020204" pitchFamily="34" charset="0"/>
              <a:buChar char="•"/>
              <a:defRPr lang="en-US" sz="2000" kern="1200" dirty="0" smtClean="0">
                <a:solidFill>
                  <a:srgbClr val="000000"/>
                </a:solidFill>
                <a:latin typeface="Arial" pitchFamily="34" charset="0"/>
                <a:ea typeface="Arial Narrow" pitchFamily="34" charset="0"/>
                <a:cs typeface="Arial Narrow"/>
              </a:defRPr>
            </a:lvl2pPr>
            <a:lvl3pPr marL="956310" indent="-205741" algn="l" defTabSz="546736" rtl="0" eaLnBrk="0" fontAlgn="base" hangingPunct="0">
              <a:lnSpc>
                <a:spcPct val="100000"/>
              </a:lnSpc>
              <a:spcBef>
                <a:spcPct val="0"/>
              </a:spcBef>
              <a:spcAft>
                <a:spcPts val="1200"/>
              </a:spcAft>
              <a:buFont typeface="Arial" panose="020B0604020202020204" pitchFamily="34" charset="0"/>
              <a:buChar char="•"/>
              <a:defRPr lang="en-US" sz="1800" kern="1200" dirty="0" smtClean="0">
                <a:solidFill>
                  <a:srgbClr val="000000"/>
                </a:solidFill>
                <a:latin typeface="Arial" pitchFamily="34" charset="0"/>
                <a:ea typeface="Arial Narrow" pitchFamily="34" charset="0"/>
                <a:cs typeface="Arial Narrow"/>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600" kern="1200">
                <a:solidFill>
                  <a:srgbClr val="000000"/>
                </a:solidFill>
                <a:latin typeface="Arial" pitchFamily="34" charset="0"/>
                <a:ea typeface="Arial Narrow" pitchFamily="34" charset="0"/>
                <a:cs typeface="Arial Narrow"/>
              </a:defRPr>
            </a:lvl4pPr>
            <a:lvl5pPr marL="1649730"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400" kern="1200">
                <a:solidFill>
                  <a:srgbClr val="000000"/>
                </a:solidFill>
                <a:latin typeface="Arial" pitchFamily="34" charset="0"/>
                <a:ea typeface="Arial Narrow" pitchFamily="34" charset="0"/>
                <a:cs typeface="Arial Narrow"/>
              </a:defRPr>
            </a:lvl5pPr>
            <a:lvl6pPr marL="3016982" indent="-274272" algn="l" defTabSz="548542" rtl="0" eaLnBrk="1" latinLnBrk="0" hangingPunct="1">
              <a:spcBef>
                <a:spcPct val="20000"/>
              </a:spcBef>
              <a:buFont typeface="Arial"/>
              <a:buChar char="•"/>
              <a:defRPr sz="2400" kern="1200">
                <a:solidFill>
                  <a:schemeClr val="tx1"/>
                </a:solidFill>
                <a:latin typeface="+mn-lt"/>
                <a:ea typeface="+mn-ea"/>
                <a:cs typeface="+mn-cs"/>
              </a:defRPr>
            </a:lvl6pPr>
            <a:lvl7pPr marL="3565525" indent="-274272" algn="l" defTabSz="548542" rtl="0" eaLnBrk="1" latinLnBrk="0" hangingPunct="1">
              <a:spcBef>
                <a:spcPct val="20000"/>
              </a:spcBef>
              <a:buFont typeface="Arial"/>
              <a:buChar char="•"/>
              <a:defRPr sz="2400" kern="1200">
                <a:solidFill>
                  <a:schemeClr val="tx1"/>
                </a:solidFill>
                <a:latin typeface="+mn-lt"/>
                <a:ea typeface="+mn-ea"/>
                <a:cs typeface="+mn-cs"/>
              </a:defRPr>
            </a:lvl7pPr>
            <a:lvl8pPr marL="4114067" indent="-274272" algn="l" defTabSz="548542" rtl="0" eaLnBrk="1" latinLnBrk="0" hangingPunct="1">
              <a:spcBef>
                <a:spcPct val="20000"/>
              </a:spcBef>
              <a:buFont typeface="Arial"/>
              <a:buChar char="•"/>
              <a:defRPr sz="2400" kern="1200">
                <a:solidFill>
                  <a:schemeClr val="tx1"/>
                </a:solidFill>
                <a:latin typeface="+mn-lt"/>
                <a:ea typeface="+mn-ea"/>
                <a:cs typeface="+mn-cs"/>
              </a:defRPr>
            </a:lvl8pPr>
            <a:lvl9pPr marL="4662608" indent="-274272" algn="l" defTabSz="548542" rtl="0" eaLnBrk="1" latinLnBrk="0" hangingPunct="1">
              <a:spcBef>
                <a:spcPct val="20000"/>
              </a:spcBef>
              <a:buFont typeface="Arial"/>
              <a:buChar char="•"/>
              <a:defRPr sz="2400" kern="1200">
                <a:solidFill>
                  <a:schemeClr val="tx1"/>
                </a:solidFill>
                <a:latin typeface="+mn-lt"/>
                <a:ea typeface="+mn-ea"/>
                <a:cs typeface="+mn-cs"/>
              </a:defRPr>
            </a:lvl9pPr>
          </a:lstStyle>
          <a:p>
            <a:r>
              <a:rPr lang="en-US" dirty="0">
                <a:solidFill>
                  <a:srgbClr val="FF00FF"/>
                </a:solidFill>
              </a:rPr>
              <a:t>Value Standard Exam and Eyewear</a:t>
            </a:r>
          </a:p>
          <a:p>
            <a:endParaRPr lang="en-US" dirty="0"/>
          </a:p>
        </p:txBody>
      </p:sp>
      <p:grpSp>
        <p:nvGrpSpPr>
          <p:cNvPr id="27" name="Group 26">
            <a:extLst>
              <a:ext uri="{FF2B5EF4-FFF2-40B4-BE49-F238E27FC236}">
                <a16:creationId xmlns:a16="http://schemas.microsoft.com/office/drawing/2014/main" id="{E2AAECA0-2DC5-DC73-FC8A-3CF7A4495FFF}"/>
              </a:ext>
            </a:extLst>
          </p:cNvPr>
          <p:cNvGrpSpPr/>
          <p:nvPr/>
        </p:nvGrpSpPr>
        <p:grpSpPr>
          <a:xfrm>
            <a:off x="8119241" y="2565701"/>
            <a:ext cx="6511159" cy="2537032"/>
            <a:chOff x="8119241" y="4476128"/>
            <a:chExt cx="6511159" cy="2537032"/>
          </a:xfrm>
        </p:grpSpPr>
        <p:sp>
          <p:nvSpPr>
            <p:cNvPr id="28" name="Rectangle 27">
              <a:extLst>
                <a:ext uri="{FF2B5EF4-FFF2-40B4-BE49-F238E27FC236}">
                  <a16:creationId xmlns:a16="http://schemas.microsoft.com/office/drawing/2014/main" id="{59FF6AD4-B7D4-3A1D-F711-F5740479EC5E}"/>
                </a:ext>
              </a:extLst>
            </p:cNvPr>
            <p:cNvSpPr/>
            <p:nvPr/>
          </p:nvSpPr>
          <p:spPr>
            <a:xfrm>
              <a:off x="8119241" y="4476128"/>
              <a:ext cx="5707118" cy="253703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CA" sz="1152"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Content Placeholder 4">
              <a:extLst>
                <a:ext uri="{FF2B5EF4-FFF2-40B4-BE49-F238E27FC236}">
                  <a16:creationId xmlns:a16="http://schemas.microsoft.com/office/drawing/2014/main" id="{D4094E2D-176C-DEEA-2782-5621BA36EC10}"/>
                </a:ext>
              </a:extLst>
            </p:cNvPr>
            <p:cNvSpPr txBox="1">
              <a:spLocks/>
            </p:cNvSpPr>
            <p:nvPr/>
          </p:nvSpPr>
          <p:spPr>
            <a:xfrm>
              <a:off x="8808047" y="5403903"/>
              <a:ext cx="5822353" cy="1537276"/>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3"/>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3"/>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8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ADULTS HAS AT LEAST ONE</a:t>
              </a:r>
            </a:p>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8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CHRONIC HEALTH ISSUE</a:t>
              </a:r>
              <a:endParaRPr kumimoji="0" lang="en-US" sz="1800" b="0" i="0" u="none" strike="noStrike" kern="1200" cap="none" spc="0" normalizeH="0" baseline="30000" noProof="0" dirty="0">
                <a:ln>
                  <a:noFill/>
                </a:ln>
                <a:solidFill>
                  <a:srgbClr val="003359"/>
                </a:solidFill>
                <a:effectLst/>
                <a:uLnTx/>
                <a:uFillTx/>
                <a:latin typeface="Arial Narrow" panose="020B0606020202030204" pitchFamily="34" charset="0"/>
                <a:ea typeface="+mn-ea"/>
                <a:cs typeface="+mn-cs"/>
              </a:endParaRPr>
            </a:p>
          </p:txBody>
        </p:sp>
        <p:pic>
          <p:nvPicPr>
            <p:cNvPr id="30" name="Picture 24">
              <a:extLst>
                <a:ext uri="{FF2B5EF4-FFF2-40B4-BE49-F238E27FC236}">
                  <a16:creationId xmlns:a16="http://schemas.microsoft.com/office/drawing/2014/main" id="{09E2C0E1-1BF3-47F4-A1C6-357017CE82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743137" y="4883388"/>
              <a:ext cx="1640452" cy="1640452"/>
            </a:xfrm>
            <a:prstGeom prst="rect">
              <a:avLst/>
            </a:prstGeom>
          </p:spPr>
        </p:pic>
        <p:grpSp>
          <p:nvGrpSpPr>
            <p:cNvPr id="31" name="Group 30">
              <a:extLst>
                <a:ext uri="{FF2B5EF4-FFF2-40B4-BE49-F238E27FC236}">
                  <a16:creationId xmlns:a16="http://schemas.microsoft.com/office/drawing/2014/main" id="{5D6CDD23-64D0-7188-9A0A-8B5B91CBA52F}"/>
                </a:ext>
              </a:extLst>
            </p:cNvPr>
            <p:cNvGrpSpPr/>
            <p:nvPr/>
          </p:nvGrpSpPr>
          <p:grpSpPr>
            <a:xfrm>
              <a:off x="8606978" y="4525775"/>
              <a:ext cx="1362607" cy="894559"/>
              <a:chOff x="9586451" y="6127955"/>
              <a:chExt cx="1161328" cy="894559"/>
            </a:xfrm>
          </p:grpSpPr>
          <p:sp>
            <p:nvSpPr>
              <p:cNvPr id="33" name="Content Placeholder 4">
                <a:extLst>
                  <a:ext uri="{FF2B5EF4-FFF2-40B4-BE49-F238E27FC236}">
                    <a16:creationId xmlns:a16="http://schemas.microsoft.com/office/drawing/2014/main" id="{A566E815-FA7B-4C87-E1B0-F09495760C04}"/>
                  </a:ext>
                </a:extLst>
              </p:cNvPr>
              <p:cNvSpPr txBox="1">
                <a:spLocks/>
              </p:cNvSpPr>
              <p:nvPr/>
            </p:nvSpPr>
            <p:spPr>
              <a:xfrm>
                <a:off x="9586451" y="6133430"/>
                <a:ext cx="623091" cy="742149"/>
              </a:xfrm>
              <a:prstGeom prst="rect">
                <a:avLst/>
              </a:prstGeom>
            </p:spPr>
            <p:txBody>
              <a:bodyPr vert="horz" lIns="91440" tIns="45720" rIns="91440" bIns="45720" rtlCol="0">
                <a:no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3"/>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3"/>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280" rtl="0" eaLnBrk="1" fontAlgn="auto" latinLnBrk="0" hangingPunct="1">
                  <a:lnSpc>
                    <a:spcPct val="100000"/>
                  </a:lnSpc>
                  <a:spcBef>
                    <a:spcPts val="1440"/>
                  </a:spcBef>
                  <a:spcAft>
                    <a:spcPts val="0"/>
                  </a:spcAft>
                  <a:buClr>
                    <a:srgbClr val="0094D7"/>
                  </a:buClr>
                  <a:buSzTx/>
                  <a:buFontTx/>
                  <a:buNone/>
                  <a:tabLst/>
                  <a:defRPr/>
                </a:pPr>
                <a:r>
                  <a:rPr kumimoji="0" lang="en-CA" sz="6000" b="1" i="0" u="none" strike="noStrike" kern="1200" cap="none" spc="0" normalizeH="0" baseline="0" noProof="0" dirty="0">
                    <a:ln>
                      <a:noFill/>
                    </a:ln>
                    <a:solidFill>
                      <a:srgbClr val="003359"/>
                    </a:solidFill>
                    <a:effectLst/>
                    <a:uLnTx/>
                    <a:uFillTx/>
                    <a:latin typeface="Arial Narrow" panose="020B0604020202020204" pitchFamily="34" charset="0"/>
                    <a:ea typeface="+mn-ea"/>
                    <a:cs typeface="Arial Narrow" panose="020B0604020202020204" pitchFamily="34" charset="0"/>
                  </a:rPr>
                  <a:t>1</a:t>
                </a:r>
              </a:p>
            </p:txBody>
          </p:sp>
          <p:sp>
            <p:nvSpPr>
              <p:cNvPr id="34" name="Content Placeholder 4">
                <a:extLst>
                  <a:ext uri="{FF2B5EF4-FFF2-40B4-BE49-F238E27FC236}">
                    <a16:creationId xmlns:a16="http://schemas.microsoft.com/office/drawing/2014/main" id="{E2143CEF-51D8-F565-7A08-D8FE6F3E4E9C}"/>
                  </a:ext>
                </a:extLst>
              </p:cNvPr>
              <p:cNvSpPr txBox="1">
                <a:spLocks/>
              </p:cNvSpPr>
              <p:nvPr/>
            </p:nvSpPr>
            <p:spPr>
              <a:xfrm rot="16200000">
                <a:off x="9806425" y="6504451"/>
                <a:ext cx="742148" cy="293978"/>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3"/>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3"/>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ctr"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4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OUT OF</a:t>
                </a:r>
              </a:p>
            </p:txBody>
          </p:sp>
          <p:sp>
            <p:nvSpPr>
              <p:cNvPr id="35" name="Content Placeholder 4">
                <a:extLst>
                  <a:ext uri="{FF2B5EF4-FFF2-40B4-BE49-F238E27FC236}">
                    <a16:creationId xmlns:a16="http://schemas.microsoft.com/office/drawing/2014/main" id="{45170B84-2BA2-F3BF-CC3D-EA2F00815EAE}"/>
                  </a:ext>
                </a:extLst>
              </p:cNvPr>
              <p:cNvSpPr txBox="1">
                <a:spLocks/>
              </p:cNvSpPr>
              <p:nvPr/>
            </p:nvSpPr>
            <p:spPr>
              <a:xfrm>
                <a:off x="10163583" y="6127955"/>
                <a:ext cx="584196" cy="674426"/>
              </a:xfrm>
              <a:prstGeom prst="rect">
                <a:avLst/>
              </a:prstGeom>
            </p:spPr>
            <p:txBody>
              <a:bodyPr vert="horz" lIns="91440" tIns="45720" rIns="91440" bIns="45720" rtlCol="0">
                <a:no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3"/>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3"/>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280" rtl="0" eaLnBrk="1" fontAlgn="auto" latinLnBrk="0" hangingPunct="1">
                  <a:lnSpc>
                    <a:spcPct val="100000"/>
                  </a:lnSpc>
                  <a:spcBef>
                    <a:spcPts val="1440"/>
                  </a:spcBef>
                  <a:spcAft>
                    <a:spcPts val="0"/>
                  </a:spcAft>
                  <a:buClr>
                    <a:srgbClr val="0094D7"/>
                  </a:buClr>
                  <a:buSzTx/>
                  <a:buFontTx/>
                  <a:buNone/>
                  <a:tabLst/>
                  <a:defRPr/>
                </a:pPr>
                <a:r>
                  <a:rPr kumimoji="0" lang="en-CA" sz="6000" b="1" i="0" u="none" strike="noStrike" kern="1200" cap="none" spc="0" normalizeH="0" baseline="0" noProof="0" dirty="0">
                    <a:ln>
                      <a:noFill/>
                    </a:ln>
                    <a:solidFill>
                      <a:srgbClr val="003359"/>
                    </a:solidFill>
                    <a:effectLst/>
                    <a:uLnTx/>
                    <a:uFillTx/>
                    <a:latin typeface="Arial Narrow" panose="020B0604020202020204" pitchFamily="34" charset="0"/>
                    <a:ea typeface="+mn-ea"/>
                    <a:cs typeface="Arial Narrow" panose="020B0604020202020204" pitchFamily="34" charset="0"/>
                  </a:rPr>
                  <a:t>2</a:t>
                </a:r>
              </a:p>
            </p:txBody>
          </p:sp>
        </p:grpSp>
        <p:sp>
          <p:nvSpPr>
            <p:cNvPr id="32" name="Content Placeholder 4">
              <a:extLst>
                <a:ext uri="{FF2B5EF4-FFF2-40B4-BE49-F238E27FC236}">
                  <a16:creationId xmlns:a16="http://schemas.microsoft.com/office/drawing/2014/main" id="{0353A655-54C6-0800-4818-C9DC4C9CE8E8}"/>
                </a:ext>
              </a:extLst>
            </p:cNvPr>
            <p:cNvSpPr txBox="1">
              <a:spLocks/>
            </p:cNvSpPr>
            <p:nvPr/>
          </p:nvSpPr>
          <p:spPr>
            <a:xfrm>
              <a:off x="8808047" y="6037120"/>
              <a:ext cx="5476200" cy="742148"/>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3"/>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3"/>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3"/>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800" b="0"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that an eye exam can help detect</a:t>
              </a:r>
              <a:r>
                <a:rPr kumimoji="0" lang="en-US" sz="1800" b="0" i="0" u="none" strike="noStrike" kern="1200" cap="none" spc="0" normalizeH="0" baseline="30000" noProof="0" dirty="0">
                  <a:ln>
                    <a:noFill/>
                  </a:ln>
                  <a:solidFill>
                    <a:srgbClr val="003359"/>
                  </a:solidFill>
                  <a:effectLst/>
                  <a:uLnTx/>
                  <a:uFillTx/>
                  <a:latin typeface="Arial Narrow" panose="020B0606020202030204" pitchFamily="34" charset="0"/>
                  <a:ea typeface="+mn-ea"/>
                  <a:cs typeface="+mn-cs"/>
                </a:rPr>
                <a:t>2</a:t>
              </a:r>
            </a:p>
          </p:txBody>
        </p:sp>
      </p:grpSp>
      <p:sp>
        <p:nvSpPr>
          <p:cNvPr id="36" name="TextBox 35">
            <a:extLst>
              <a:ext uri="{FF2B5EF4-FFF2-40B4-BE49-F238E27FC236}">
                <a16:creationId xmlns:a16="http://schemas.microsoft.com/office/drawing/2014/main" id="{F2B4F4C4-9042-D0DC-2E05-EF71CD4FB9FC}"/>
              </a:ext>
            </a:extLst>
          </p:cNvPr>
          <p:cNvSpPr txBox="1"/>
          <p:nvPr/>
        </p:nvSpPr>
        <p:spPr>
          <a:xfrm>
            <a:off x="504825" y="1903730"/>
            <a:ext cx="13550086" cy="461665"/>
          </a:xfrm>
          <a:prstGeom prst="rect">
            <a:avLst/>
          </a:prstGeom>
          <a:noFill/>
        </p:spPr>
        <p:txBody>
          <a:bodyPr wrap="square" rtlCol="0">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4D7"/>
                </a:solidFill>
                <a:effectLst/>
                <a:uLnTx/>
                <a:uFillTx/>
                <a:latin typeface="Arial Narrow" panose="020B0604020202020204" pitchFamily="34" charset="0"/>
                <a:ea typeface="+mn-ea"/>
                <a:cs typeface="Arial Narrow" panose="020B0604020202020204" pitchFamily="34" charset="0"/>
              </a:rPr>
              <a:t>YOUR BLUE CROSS VISION PLAN INCLUDES BENEFITS TO HELP KEEP YOU AND YOUR WALLET HEALTHY</a:t>
            </a:r>
          </a:p>
        </p:txBody>
      </p:sp>
    </p:spTree>
    <p:extLst>
      <p:ext uri="{BB962C8B-B14F-4D97-AF65-F5344CB8AC3E}">
        <p14:creationId xmlns:p14="http://schemas.microsoft.com/office/powerpoint/2010/main" val="4240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D29627-5874-717E-835D-F2C152974022}"/>
              </a:ext>
            </a:extLst>
          </p:cNvPr>
          <p:cNvSpPr>
            <a:spLocks noGrp="1"/>
          </p:cNvSpPr>
          <p:nvPr>
            <p:ph type="title"/>
          </p:nvPr>
        </p:nvSpPr>
        <p:spPr/>
        <p:txBody>
          <a:bodyPr/>
          <a:lstStyle/>
          <a:p>
            <a:r>
              <a:rPr lang="en-US" dirty="0"/>
              <a:t>Blue cross vision: a clear choice</a:t>
            </a:r>
          </a:p>
        </p:txBody>
      </p:sp>
      <p:sp>
        <p:nvSpPr>
          <p:cNvPr id="2" name="Slide Number Placeholder 1">
            <a:extLst>
              <a:ext uri="{FF2B5EF4-FFF2-40B4-BE49-F238E27FC236}">
                <a16:creationId xmlns:a16="http://schemas.microsoft.com/office/drawing/2014/main" id="{7BF594AB-B1E6-4272-A5E5-A474E0DB46BB}"/>
              </a:ext>
            </a:extLst>
          </p:cNvPr>
          <p:cNvSpPr>
            <a:spLocks noGrp="1"/>
          </p:cNvSpPr>
          <p:nvPr>
            <p:ph type="sldNum" sz="quarter" idx="12"/>
          </p:nvPr>
        </p:nvSpPr>
        <p:spPr/>
        <p:txBody>
          <a:bodyPr/>
          <a:lstStyle/>
          <a:p>
            <a:fld id="{9A980B10-2A40-48A3-B68E-FF4291541DB6}" type="slidenum">
              <a:rPr lang="en-CA" smtClean="0"/>
              <a:t>2</a:t>
            </a:fld>
            <a:endParaRPr lang="en-CA" dirty="0"/>
          </a:p>
        </p:txBody>
      </p:sp>
      <p:pic>
        <p:nvPicPr>
          <p:cNvPr id="44" name="Picture 43" descr="A screenshot of a cell phone&#10;&#10;Description automatically generated">
            <a:extLst>
              <a:ext uri="{FF2B5EF4-FFF2-40B4-BE49-F238E27FC236}">
                <a16:creationId xmlns:a16="http://schemas.microsoft.com/office/drawing/2014/main" id="{3BF9F7DC-6FE9-EC44-8E32-6684B021C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5756" y="3635397"/>
            <a:ext cx="3270687" cy="2150763"/>
          </a:xfrm>
          <a:prstGeom prst="rect">
            <a:avLst/>
          </a:prstGeom>
        </p:spPr>
      </p:pic>
      <p:sp>
        <p:nvSpPr>
          <p:cNvPr id="45" name="Text Placeholder 5">
            <a:extLst>
              <a:ext uri="{FF2B5EF4-FFF2-40B4-BE49-F238E27FC236}">
                <a16:creationId xmlns:a16="http://schemas.microsoft.com/office/drawing/2014/main" id="{5183C2AD-95C7-7A04-96B1-222F72A32D31}"/>
              </a:ext>
            </a:extLst>
          </p:cNvPr>
          <p:cNvSpPr txBox="1">
            <a:spLocks/>
          </p:cNvSpPr>
          <p:nvPr/>
        </p:nvSpPr>
        <p:spPr>
          <a:xfrm>
            <a:off x="482091" y="1612157"/>
            <a:ext cx="6299313" cy="1826165"/>
          </a:xfrm>
          <a:prstGeom prst="rect">
            <a:avLst/>
          </a:prstGeom>
        </p:spPr>
        <p:txBody>
          <a:bodyPr>
            <a:normAutofit fontScale="70000" lnSpcReduction="20000"/>
          </a:bodyPr>
          <a:lstStyle>
            <a:lvl1pPr marL="205741" indent="-205741" algn="l" defTabSz="546736" rtl="0" eaLnBrk="0" fontAlgn="base" latinLnBrk="0" hangingPunct="0">
              <a:lnSpc>
                <a:spcPct val="100000"/>
              </a:lnSpc>
              <a:spcBef>
                <a:spcPct val="0"/>
              </a:spcBef>
              <a:spcAft>
                <a:spcPts val="1200"/>
              </a:spcAft>
              <a:buClr>
                <a:schemeClr val="tx1"/>
              </a:buClr>
              <a:buFont typeface="Arial" panose="020B0604020202020204" pitchFamily="34" charset="0"/>
              <a:buChar char="•"/>
              <a:defRPr lang="en-US" sz="2400" kern="1200" dirty="0" smtClean="0">
                <a:solidFill>
                  <a:srgbClr val="000000"/>
                </a:solidFill>
                <a:latin typeface="Arial" pitchFamily="34" charset="0"/>
                <a:ea typeface="MS PGothic" panose="020B0600070205080204" pitchFamily="34" charset="-128"/>
                <a:cs typeface="Arial Narrow"/>
              </a:defRPr>
            </a:lvl1pPr>
            <a:lvl2pPr marL="552450" indent="-205741" algn="l" defTabSz="546736" rtl="0" eaLnBrk="0" fontAlgn="base" hangingPunct="0">
              <a:lnSpc>
                <a:spcPts val="3600"/>
              </a:lnSpc>
              <a:spcBef>
                <a:spcPct val="0"/>
              </a:spcBef>
              <a:spcAft>
                <a:spcPct val="0"/>
              </a:spcAft>
              <a:buFont typeface="Arial" panose="020B0604020202020204" pitchFamily="34" charset="0"/>
              <a:buChar char="•"/>
              <a:defRPr lang="en-US" sz="2000" kern="1200" dirty="0" smtClean="0">
                <a:solidFill>
                  <a:srgbClr val="000000"/>
                </a:solidFill>
                <a:latin typeface="Arial" pitchFamily="34" charset="0"/>
                <a:ea typeface="Arial Narrow" pitchFamily="34" charset="0"/>
                <a:cs typeface="Arial Narrow"/>
              </a:defRPr>
            </a:lvl2pPr>
            <a:lvl3pPr marL="956310" indent="-205741" algn="l" defTabSz="546736" rtl="0" eaLnBrk="0" fontAlgn="base" hangingPunct="0">
              <a:lnSpc>
                <a:spcPct val="100000"/>
              </a:lnSpc>
              <a:spcBef>
                <a:spcPct val="0"/>
              </a:spcBef>
              <a:spcAft>
                <a:spcPts val="1200"/>
              </a:spcAft>
              <a:buFont typeface="Arial" panose="020B0604020202020204" pitchFamily="34" charset="0"/>
              <a:buChar char="•"/>
              <a:defRPr lang="en-US" sz="1800" kern="1200" dirty="0" smtClean="0">
                <a:solidFill>
                  <a:srgbClr val="000000"/>
                </a:solidFill>
                <a:latin typeface="Arial" pitchFamily="34" charset="0"/>
                <a:ea typeface="Arial Narrow" pitchFamily="34" charset="0"/>
                <a:cs typeface="Arial Narrow"/>
              </a:defRPr>
            </a:lvl3pPr>
            <a:lvl4pPr marL="1303021"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600" kern="1200">
                <a:solidFill>
                  <a:srgbClr val="000000"/>
                </a:solidFill>
                <a:latin typeface="Arial" pitchFamily="34" charset="0"/>
                <a:ea typeface="Arial Narrow" pitchFamily="34" charset="0"/>
                <a:cs typeface="Arial Narrow"/>
              </a:defRPr>
            </a:lvl4pPr>
            <a:lvl5pPr marL="1649730" indent="-205741" algn="l" defTabSz="546736" rtl="0" eaLnBrk="0" fontAlgn="base" hangingPunct="0">
              <a:lnSpc>
                <a:spcPct val="100000"/>
              </a:lnSpc>
              <a:spcBef>
                <a:spcPct val="0"/>
              </a:spcBef>
              <a:spcAft>
                <a:spcPts val="1200"/>
              </a:spcAft>
              <a:buClr>
                <a:schemeClr val="tx1"/>
              </a:buClr>
              <a:buFont typeface="Arial" panose="020B0604020202020204" pitchFamily="34" charset="0"/>
              <a:buChar char="•"/>
              <a:defRPr sz="1400" kern="1200">
                <a:solidFill>
                  <a:srgbClr val="000000"/>
                </a:solidFill>
                <a:latin typeface="Arial" pitchFamily="34" charset="0"/>
                <a:ea typeface="Arial Narrow" pitchFamily="34" charset="0"/>
                <a:cs typeface="Arial Narrow"/>
              </a:defRPr>
            </a:lvl5pPr>
            <a:lvl6pPr marL="3016982" indent="-274272" algn="l" defTabSz="548542" rtl="0" eaLnBrk="1" latinLnBrk="0" hangingPunct="1">
              <a:spcBef>
                <a:spcPct val="20000"/>
              </a:spcBef>
              <a:buFont typeface="Arial"/>
              <a:buChar char="•"/>
              <a:defRPr sz="2400" kern="1200">
                <a:solidFill>
                  <a:schemeClr val="tx1"/>
                </a:solidFill>
                <a:latin typeface="+mn-lt"/>
                <a:ea typeface="+mn-ea"/>
                <a:cs typeface="+mn-cs"/>
              </a:defRPr>
            </a:lvl6pPr>
            <a:lvl7pPr marL="3565525" indent="-274272" algn="l" defTabSz="548542" rtl="0" eaLnBrk="1" latinLnBrk="0" hangingPunct="1">
              <a:spcBef>
                <a:spcPct val="20000"/>
              </a:spcBef>
              <a:buFont typeface="Arial"/>
              <a:buChar char="•"/>
              <a:defRPr sz="2400" kern="1200">
                <a:solidFill>
                  <a:schemeClr val="tx1"/>
                </a:solidFill>
                <a:latin typeface="+mn-lt"/>
                <a:ea typeface="+mn-ea"/>
                <a:cs typeface="+mn-cs"/>
              </a:defRPr>
            </a:lvl7pPr>
            <a:lvl8pPr marL="4114067" indent="-274272" algn="l" defTabSz="548542" rtl="0" eaLnBrk="1" latinLnBrk="0" hangingPunct="1">
              <a:spcBef>
                <a:spcPct val="20000"/>
              </a:spcBef>
              <a:buFont typeface="Arial"/>
              <a:buChar char="•"/>
              <a:defRPr sz="2400" kern="1200">
                <a:solidFill>
                  <a:schemeClr val="tx1"/>
                </a:solidFill>
                <a:latin typeface="+mn-lt"/>
                <a:ea typeface="+mn-ea"/>
                <a:cs typeface="+mn-cs"/>
              </a:defRPr>
            </a:lvl8pPr>
            <a:lvl9pPr marL="4662608" indent="-274272" algn="l" defTabSz="548542"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dirty="0">
                <a:solidFill>
                  <a:srgbClr val="0094D7"/>
                </a:solidFill>
              </a:rPr>
              <a:t>DAVIS VISION NATIONAL NETWORK</a:t>
            </a:r>
            <a:endParaRPr lang="en-US" sz="1100" dirty="0">
              <a:solidFill>
                <a:srgbClr val="0094D7"/>
              </a:solidFill>
            </a:endParaRPr>
          </a:p>
          <a:p>
            <a:pPr marL="0" lvl="1" indent="0">
              <a:buFont typeface="Arial" panose="020B0604020202020204" pitchFamily="34" charset="0"/>
              <a:buNone/>
            </a:pPr>
            <a:r>
              <a:rPr lang="en-US" dirty="0"/>
              <a:t>Access to many leading retail locations like America’s Best, </a:t>
            </a:r>
            <a:br>
              <a:rPr lang="en-US" dirty="0"/>
            </a:br>
            <a:r>
              <a:rPr lang="en-US" dirty="0"/>
              <a:t>Target Optical, Pearle Vision and Shopko Optical, as well as </a:t>
            </a:r>
            <a:br>
              <a:rPr lang="en-US" dirty="0"/>
            </a:br>
            <a:r>
              <a:rPr lang="en-US" dirty="0"/>
              <a:t>online providers like 1800Contacts.com, glasses.com, and befitting.com.</a:t>
            </a:r>
          </a:p>
          <a:p>
            <a:endParaRPr lang="en-US" dirty="0"/>
          </a:p>
        </p:txBody>
      </p:sp>
      <p:sp>
        <p:nvSpPr>
          <p:cNvPr id="46" name="Content Placeholder 13">
            <a:extLst>
              <a:ext uri="{FF2B5EF4-FFF2-40B4-BE49-F238E27FC236}">
                <a16:creationId xmlns:a16="http://schemas.microsoft.com/office/drawing/2014/main" id="{EF32EE16-FFB5-6B89-C1EB-73E3D50F1482}"/>
              </a:ext>
            </a:extLst>
          </p:cNvPr>
          <p:cNvSpPr txBox="1">
            <a:spLocks/>
          </p:cNvSpPr>
          <p:nvPr/>
        </p:nvSpPr>
        <p:spPr>
          <a:xfrm>
            <a:off x="8204973" y="1908130"/>
            <a:ext cx="5676947" cy="4625103"/>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tabLst>
                <a:tab pos="228600" algn="l"/>
              </a:tabLst>
              <a:defRPr lang="en-US" sz="2000" kern="1200" dirty="0" smtClean="0">
                <a:solidFill>
                  <a:schemeClr val="tx2"/>
                </a:solidFill>
                <a:latin typeface="+mn-lt"/>
                <a:ea typeface="+mn-ea"/>
                <a:cs typeface="+mn-cs"/>
              </a:defRPr>
            </a:lvl2pPr>
            <a:lvl3pPr marL="633412" indent="-285750" algn="l" defTabSz="1097280" rtl="0" eaLnBrk="1" latinLnBrk="0" hangingPunct="1">
              <a:lnSpc>
                <a:spcPct val="100000"/>
              </a:lnSpc>
              <a:spcBef>
                <a:spcPts val="900"/>
              </a:spcBef>
              <a:buClr>
                <a:schemeClr val="tx2"/>
              </a:buClr>
              <a:buSzPct val="70000"/>
              <a:buFontTx/>
              <a:buBlip>
                <a:blip r:embed="rId4"/>
              </a:buBlip>
              <a:defRPr lang="en-US" sz="1800" kern="1200" dirty="0" smtClean="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lang="en-US" sz="1600" kern="1200" dirty="0" smtClean="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lang="en-US" sz="1600" kern="1200" dirty="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7280" rtl="0" eaLnBrk="1" fontAlgn="auto" latinLnBrk="0" hangingPunct="1">
              <a:lnSpc>
                <a:spcPct val="100000"/>
              </a:lnSpc>
              <a:spcBef>
                <a:spcPts val="1440"/>
              </a:spcBef>
              <a:spcAft>
                <a:spcPts val="0"/>
              </a:spcAft>
              <a:buClr>
                <a:srgbClr val="0094D7"/>
              </a:buClr>
              <a:buSzTx/>
              <a:buFontTx/>
              <a:buNone/>
              <a:tabLst/>
              <a:defRPr/>
            </a:pPr>
            <a:r>
              <a:rPr kumimoji="0" lang="en-US" sz="2400" b="0" i="0" u="none" strike="noStrike" kern="1200" cap="none" spc="0" normalizeH="0" baseline="0" noProof="0" dirty="0">
                <a:ln>
                  <a:noFill/>
                </a:ln>
                <a:solidFill>
                  <a:srgbClr val="0094D7"/>
                </a:solidFill>
                <a:effectLst/>
                <a:uLnTx/>
                <a:uFillTx/>
                <a:latin typeface="Arial Narrow" panose="020B0604020202020204" pitchFamily="34" charset="0"/>
                <a:ea typeface="+mn-ea"/>
                <a:cs typeface="Arial Narrow" panose="020B0604020202020204" pitchFamily="34" charset="0"/>
              </a:rPr>
              <a:t>EASY ONLINE EXPERIENCE</a:t>
            </a:r>
          </a:p>
          <a:p>
            <a:pPr marL="0" marR="0" lvl="1" indent="0" algn="l" defTabSz="1097280" rtl="0" eaLnBrk="1" fontAlgn="auto" latinLnBrk="0" hangingPunct="1">
              <a:lnSpc>
                <a:spcPct val="90000"/>
              </a:lnSpc>
              <a:spcBef>
                <a:spcPts val="900"/>
              </a:spcBef>
              <a:spcAft>
                <a:spcPts val="0"/>
              </a:spcAft>
              <a:buClr>
                <a:srgbClr val="003359"/>
              </a:buClr>
              <a:buSzPct val="70000"/>
              <a:buFontTx/>
              <a:buNone/>
              <a:tabLst>
                <a:tab pos="287338" algn="l"/>
              </a:tabLst>
              <a:defRPr/>
            </a:pPr>
            <a:r>
              <a:rPr kumimoji="0" lang="en-US" sz="1800" b="0" i="0" u="none" strike="noStrike" kern="1200" cap="none" spc="0" normalizeH="0" baseline="0" noProof="0" dirty="0">
                <a:ln>
                  <a:noFill/>
                </a:ln>
                <a:solidFill>
                  <a:srgbClr val="003359"/>
                </a:solidFill>
                <a:effectLst/>
                <a:uLnTx/>
                <a:uFillTx/>
                <a:latin typeface="Arial" panose="020B0604020202020204"/>
                <a:ea typeface="+mn-ea"/>
                <a:cs typeface="+mn-cs"/>
              </a:rPr>
              <a:t>Makes it easy for members to use their benefits.</a:t>
            </a:r>
          </a:p>
        </p:txBody>
      </p:sp>
      <p:sp>
        <p:nvSpPr>
          <p:cNvPr id="49" name="Content Placeholder 4">
            <a:extLst>
              <a:ext uri="{FF2B5EF4-FFF2-40B4-BE49-F238E27FC236}">
                <a16:creationId xmlns:a16="http://schemas.microsoft.com/office/drawing/2014/main" id="{80DADEA1-2ACD-EE29-7AC7-401DFCD9D42E}"/>
              </a:ext>
            </a:extLst>
          </p:cNvPr>
          <p:cNvSpPr txBox="1">
            <a:spLocks/>
          </p:cNvSpPr>
          <p:nvPr/>
        </p:nvSpPr>
        <p:spPr>
          <a:xfrm>
            <a:off x="8971332" y="3074417"/>
            <a:ext cx="4825909" cy="423995"/>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6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SIGN IN AND REGISTER WITH VISION ID CARD</a:t>
            </a:r>
          </a:p>
        </p:txBody>
      </p:sp>
      <p:sp>
        <p:nvSpPr>
          <p:cNvPr id="54" name="Content Placeholder 4">
            <a:extLst>
              <a:ext uri="{FF2B5EF4-FFF2-40B4-BE49-F238E27FC236}">
                <a16:creationId xmlns:a16="http://schemas.microsoft.com/office/drawing/2014/main" id="{7AFB820C-43C4-065E-2DD7-60608764E3A9}"/>
              </a:ext>
            </a:extLst>
          </p:cNvPr>
          <p:cNvSpPr txBox="1">
            <a:spLocks/>
          </p:cNvSpPr>
          <p:nvPr/>
        </p:nvSpPr>
        <p:spPr>
          <a:xfrm>
            <a:off x="8971332" y="4048850"/>
            <a:ext cx="4825909" cy="423995"/>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6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SHOP FOR EYEWEAR</a:t>
            </a:r>
          </a:p>
        </p:txBody>
      </p:sp>
      <p:sp>
        <p:nvSpPr>
          <p:cNvPr id="59" name="Content Placeholder 4">
            <a:extLst>
              <a:ext uri="{FF2B5EF4-FFF2-40B4-BE49-F238E27FC236}">
                <a16:creationId xmlns:a16="http://schemas.microsoft.com/office/drawing/2014/main" id="{E0D1D0BC-2F17-10EA-3290-0A43FAA4FA62}"/>
              </a:ext>
            </a:extLst>
          </p:cNvPr>
          <p:cNvSpPr txBox="1">
            <a:spLocks/>
          </p:cNvSpPr>
          <p:nvPr/>
        </p:nvSpPr>
        <p:spPr>
          <a:xfrm>
            <a:off x="8971332" y="5023283"/>
            <a:ext cx="4825909" cy="423995"/>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6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SUBMIT ORDER</a:t>
            </a:r>
          </a:p>
        </p:txBody>
      </p:sp>
      <p:sp>
        <p:nvSpPr>
          <p:cNvPr id="60" name="Content Placeholder 4">
            <a:extLst>
              <a:ext uri="{FF2B5EF4-FFF2-40B4-BE49-F238E27FC236}">
                <a16:creationId xmlns:a16="http://schemas.microsoft.com/office/drawing/2014/main" id="{ADFBADF2-B084-AEDC-FD7C-EE88FB93BC39}"/>
              </a:ext>
            </a:extLst>
          </p:cNvPr>
          <p:cNvSpPr txBox="1">
            <a:spLocks/>
          </p:cNvSpPr>
          <p:nvPr/>
        </p:nvSpPr>
        <p:spPr>
          <a:xfrm>
            <a:off x="8971332" y="5997716"/>
            <a:ext cx="4825909" cy="423995"/>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6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EYEWEAR SHIPPED TO THE MEMBER</a:t>
            </a:r>
          </a:p>
        </p:txBody>
      </p:sp>
      <p:grpSp>
        <p:nvGrpSpPr>
          <p:cNvPr id="61" name="Group 60">
            <a:extLst>
              <a:ext uri="{FF2B5EF4-FFF2-40B4-BE49-F238E27FC236}">
                <a16:creationId xmlns:a16="http://schemas.microsoft.com/office/drawing/2014/main" id="{7CA3935A-BA5B-8B9A-DC05-62FC288348AC}"/>
              </a:ext>
            </a:extLst>
          </p:cNvPr>
          <p:cNvGrpSpPr/>
          <p:nvPr/>
        </p:nvGrpSpPr>
        <p:grpSpPr>
          <a:xfrm>
            <a:off x="8196221" y="3846531"/>
            <a:ext cx="691721" cy="691721"/>
            <a:chOff x="8196221" y="3348691"/>
            <a:chExt cx="691721" cy="691721"/>
          </a:xfrm>
        </p:grpSpPr>
        <p:sp>
          <p:nvSpPr>
            <p:cNvPr id="62" name="Oval 61">
              <a:extLst>
                <a:ext uri="{FF2B5EF4-FFF2-40B4-BE49-F238E27FC236}">
                  <a16:creationId xmlns:a16="http://schemas.microsoft.com/office/drawing/2014/main" id="{CE1A6272-D729-0E91-2444-B6C3B7C64317}"/>
                </a:ext>
              </a:extLst>
            </p:cNvPr>
            <p:cNvSpPr/>
            <p:nvPr/>
          </p:nvSpPr>
          <p:spPr>
            <a:xfrm>
              <a:off x="8196221" y="3348691"/>
              <a:ext cx="691721" cy="69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3" name="Picture 62" descr="A close up of a sign&#10;&#10;Description automatically generated">
              <a:extLst>
                <a:ext uri="{FF2B5EF4-FFF2-40B4-BE49-F238E27FC236}">
                  <a16:creationId xmlns:a16="http://schemas.microsoft.com/office/drawing/2014/main" id="{E6131697-D879-FF37-AE74-853A9967C8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4848" y="3445573"/>
              <a:ext cx="509017" cy="509017"/>
            </a:xfrm>
            <a:prstGeom prst="rect">
              <a:avLst/>
            </a:prstGeom>
          </p:spPr>
        </p:pic>
      </p:grpSp>
      <p:grpSp>
        <p:nvGrpSpPr>
          <p:cNvPr id="64" name="Group 63">
            <a:extLst>
              <a:ext uri="{FF2B5EF4-FFF2-40B4-BE49-F238E27FC236}">
                <a16:creationId xmlns:a16="http://schemas.microsoft.com/office/drawing/2014/main" id="{3018F26C-4A6F-C851-C253-34FDC837917D}"/>
              </a:ext>
            </a:extLst>
          </p:cNvPr>
          <p:cNvGrpSpPr/>
          <p:nvPr/>
        </p:nvGrpSpPr>
        <p:grpSpPr>
          <a:xfrm>
            <a:off x="8197011" y="2876067"/>
            <a:ext cx="691721" cy="691721"/>
            <a:chOff x="8197011" y="2378227"/>
            <a:chExt cx="691721" cy="691721"/>
          </a:xfrm>
        </p:grpSpPr>
        <p:sp>
          <p:nvSpPr>
            <p:cNvPr id="65" name="Oval 64">
              <a:extLst>
                <a:ext uri="{FF2B5EF4-FFF2-40B4-BE49-F238E27FC236}">
                  <a16:creationId xmlns:a16="http://schemas.microsoft.com/office/drawing/2014/main" id="{6240786E-C526-404A-24E6-6C519D3D930B}"/>
                </a:ext>
              </a:extLst>
            </p:cNvPr>
            <p:cNvSpPr/>
            <p:nvPr/>
          </p:nvSpPr>
          <p:spPr>
            <a:xfrm>
              <a:off x="8197011" y="2378227"/>
              <a:ext cx="691721" cy="69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6" name="Picture 65" descr="A picture containing drawing, monitor&#10;&#10;Description automatically generated">
              <a:extLst>
                <a:ext uri="{FF2B5EF4-FFF2-40B4-BE49-F238E27FC236}">
                  <a16:creationId xmlns:a16="http://schemas.microsoft.com/office/drawing/2014/main" id="{B4A09DA8-B2D2-9F83-2B0C-A982E15FE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0995" y="2463397"/>
              <a:ext cx="512065" cy="512065"/>
            </a:xfrm>
            <a:prstGeom prst="rect">
              <a:avLst/>
            </a:prstGeom>
          </p:spPr>
        </p:pic>
      </p:grpSp>
      <p:grpSp>
        <p:nvGrpSpPr>
          <p:cNvPr id="67" name="Group 66">
            <a:extLst>
              <a:ext uri="{FF2B5EF4-FFF2-40B4-BE49-F238E27FC236}">
                <a16:creationId xmlns:a16="http://schemas.microsoft.com/office/drawing/2014/main" id="{2FA8F8BA-D7AD-80BF-BBE9-3229322F8E30}"/>
              </a:ext>
            </a:extLst>
          </p:cNvPr>
          <p:cNvGrpSpPr/>
          <p:nvPr/>
        </p:nvGrpSpPr>
        <p:grpSpPr>
          <a:xfrm>
            <a:off x="8199381" y="5806412"/>
            <a:ext cx="691721" cy="691721"/>
            <a:chOff x="8199381" y="5308572"/>
            <a:chExt cx="691721" cy="691721"/>
          </a:xfrm>
        </p:grpSpPr>
        <p:sp>
          <p:nvSpPr>
            <p:cNvPr id="68" name="Oval 67">
              <a:extLst>
                <a:ext uri="{FF2B5EF4-FFF2-40B4-BE49-F238E27FC236}">
                  <a16:creationId xmlns:a16="http://schemas.microsoft.com/office/drawing/2014/main" id="{37BB02D9-9A31-411C-5113-900169EED4EE}"/>
                </a:ext>
              </a:extLst>
            </p:cNvPr>
            <p:cNvSpPr/>
            <p:nvPr/>
          </p:nvSpPr>
          <p:spPr>
            <a:xfrm>
              <a:off x="8199381" y="5308572"/>
              <a:ext cx="691721" cy="6917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4" name="Picture 73" descr="A picture containing object, drawing&#10;&#10;Description automatically generated">
              <a:extLst>
                <a:ext uri="{FF2B5EF4-FFF2-40B4-BE49-F238E27FC236}">
                  <a16:creationId xmlns:a16="http://schemas.microsoft.com/office/drawing/2014/main" id="{1BF9BD5E-5572-7E4C-C9EF-2E8EE74C53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121" y="5379640"/>
              <a:ext cx="569702" cy="566311"/>
            </a:xfrm>
            <a:prstGeom prst="rect">
              <a:avLst/>
            </a:prstGeom>
          </p:spPr>
        </p:pic>
      </p:grpSp>
      <p:grpSp>
        <p:nvGrpSpPr>
          <p:cNvPr id="75" name="Group 74">
            <a:extLst>
              <a:ext uri="{FF2B5EF4-FFF2-40B4-BE49-F238E27FC236}">
                <a16:creationId xmlns:a16="http://schemas.microsoft.com/office/drawing/2014/main" id="{E73996DB-80FE-2568-A730-67EC2E485A3E}"/>
              </a:ext>
            </a:extLst>
          </p:cNvPr>
          <p:cNvGrpSpPr/>
          <p:nvPr/>
        </p:nvGrpSpPr>
        <p:grpSpPr>
          <a:xfrm>
            <a:off x="8194932" y="4823390"/>
            <a:ext cx="691721" cy="691721"/>
            <a:chOff x="8194932" y="4823390"/>
            <a:chExt cx="691721" cy="691721"/>
          </a:xfrm>
        </p:grpSpPr>
        <p:sp>
          <p:nvSpPr>
            <p:cNvPr id="76" name="Oval 75">
              <a:extLst>
                <a:ext uri="{FF2B5EF4-FFF2-40B4-BE49-F238E27FC236}">
                  <a16:creationId xmlns:a16="http://schemas.microsoft.com/office/drawing/2014/main" id="{A2B9D0DB-72C1-CB73-24E3-F1078657B8D2}"/>
                </a:ext>
              </a:extLst>
            </p:cNvPr>
            <p:cNvSpPr/>
            <p:nvPr/>
          </p:nvSpPr>
          <p:spPr>
            <a:xfrm>
              <a:off x="8194932" y="4823390"/>
              <a:ext cx="691721" cy="6917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8" name="Picture 77" descr="A close up of a sign&#10;&#10;Description automatically generated">
              <a:extLst>
                <a:ext uri="{FF2B5EF4-FFF2-40B4-BE49-F238E27FC236}">
                  <a16:creationId xmlns:a16="http://schemas.microsoft.com/office/drawing/2014/main" id="{E3E05C14-5B02-668C-7A83-DB2E99B72D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5097" y="4892013"/>
              <a:ext cx="551177" cy="554477"/>
            </a:xfrm>
            <a:prstGeom prst="rect">
              <a:avLst/>
            </a:prstGeom>
          </p:spPr>
        </p:pic>
        <p:pic>
          <p:nvPicPr>
            <p:cNvPr id="79" name="Picture 78" descr="A picture containing drawing&#10;&#10;Description automatically generated">
              <a:extLst>
                <a:ext uri="{FF2B5EF4-FFF2-40B4-BE49-F238E27FC236}">
                  <a16:creationId xmlns:a16="http://schemas.microsoft.com/office/drawing/2014/main" id="{9B8819AC-598B-CFD9-89DE-BC07FBBC80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1155" y="5020517"/>
              <a:ext cx="245385" cy="243924"/>
            </a:xfrm>
            <a:prstGeom prst="rect">
              <a:avLst/>
            </a:prstGeom>
          </p:spPr>
        </p:pic>
      </p:grpSp>
      <p:grpSp>
        <p:nvGrpSpPr>
          <p:cNvPr id="80" name="Group 79">
            <a:extLst>
              <a:ext uri="{FF2B5EF4-FFF2-40B4-BE49-F238E27FC236}">
                <a16:creationId xmlns:a16="http://schemas.microsoft.com/office/drawing/2014/main" id="{BAF03047-FE57-089A-884A-BDDED6B251C2}"/>
              </a:ext>
            </a:extLst>
          </p:cNvPr>
          <p:cNvGrpSpPr/>
          <p:nvPr/>
        </p:nvGrpSpPr>
        <p:grpSpPr>
          <a:xfrm>
            <a:off x="566501" y="3630901"/>
            <a:ext cx="5759192" cy="1896912"/>
            <a:chOff x="666236" y="3655705"/>
            <a:chExt cx="5759192" cy="1896912"/>
          </a:xfrm>
        </p:grpSpPr>
        <p:sp>
          <p:nvSpPr>
            <p:cNvPr id="81" name="Rectangle 80">
              <a:extLst>
                <a:ext uri="{FF2B5EF4-FFF2-40B4-BE49-F238E27FC236}">
                  <a16:creationId xmlns:a16="http://schemas.microsoft.com/office/drawing/2014/main" id="{15C029DB-4E19-9430-795D-2021673617D6}"/>
                </a:ext>
              </a:extLst>
            </p:cNvPr>
            <p:cNvSpPr/>
            <p:nvPr/>
          </p:nvSpPr>
          <p:spPr>
            <a:xfrm>
              <a:off x="666236" y="3655705"/>
              <a:ext cx="5759192" cy="189691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10" rtl="0" eaLnBrk="1" fontAlgn="auto" latinLnBrk="0" hangingPunct="1">
                <a:lnSpc>
                  <a:spcPct val="100000"/>
                </a:lnSpc>
                <a:spcBef>
                  <a:spcPts val="0"/>
                </a:spcBef>
                <a:spcAft>
                  <a:spcPts val="0"/>
                </a:spcAft>
                <a:buClrTx/>
                <a:buSzTx/>
                <a:buFontTx/>
                <a:buNone/>
                <a:tabLst/>
                <a:defRPr/>
              </a:pPr>
              <a:endParaRPr kumimoji="0" lang="en-CA" sz="1152"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2" name="Content Placeholder 4">
              <a:extLst>
                <a:ext uri="{FF2B5EF4-FFF2-40B4-BE49-F238E27FC236}">
                  <a16:creationId xmlns:a16="http://schemas.microsoft.com/office/drawing/2014/main" id="{39C626A0-BE3A-45E8-6361-5160B4098F31}"/>
                </a:ext>
              </a:extLst>
            </p:cNvPr>
            <p:cNvSpPr txBox="1">
              <a:spLocks/>
            </p:cNvSpPr>
            <p:nvPr/>
          </p:nvSpPr>
          <p:spPr>
            <a:xfrm>
              <a:off x="1043649" y="4744604"/>
              <a:ext cx="4814270" cy="757707"/>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8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TOP OPTICAL RETAILERS PARTICIPATE</a:t>
              </a:r>
            </a:p>
          </p:txBody>
        </p:sp>
        <p:sp>
          <p:nvSpPr>
            <p:cNvPr id="83" name="Content Placeholder 4">
              <a:extLst>
                <a:ext uri="{FF2B5EF4-FFF2-40B4-BE49-F238E27FC236}">
                  <a16:creationId xmlns:a16="http://schemas.microsoft.com/office/drawing/2014/main" id="{1E64C0AC-DA2D-22F9-361E-9A1B36832296}"/>
                </a:ext>
              </a:extLst>
            </p:cNvPr>
            <p:cNvSpPr txBox="1">
              <a:spLocks/>
            </p:cNvSpPr>
            <p:nvPr/>
          </p:nvSpPr>
          <p:spPr>
            <a:xfrm>
              <a:off x="3251537" y="3772188"/>
              <a:ext cx="731084" cy="742149"/>
            </a:xfrm>
            <a:prstGeom prst="rect">
              <a:avLst/>
            </a:prstGeom>
          </p:spPr>
          <p:txBody>
            <a:bodyPr vert="horz" lIns="91440" tIns="45720" rIns="91440" bIns="45720" rtlCol="0">
              <a:no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280" rtl="0" eaLnBrk="1" fontAlgn="auto" latinLnBrk="0" hangingPunct="1">
                <a:lnSpc>
                  <a:spcPct val="100000"/>
                </a:lnSpc>
                <a:spcBef>
                  <a:spcPts val="1440"/>
                </a:spcBef>
                <a:spcAft>
                  <a:spcPts val="0"/>
                </a:spcAft>
                <a:buClr>
                  <a:srgbClr val="0094D7"/>
                </a:buClr>
                <a:buSzTx/>
                <a:buFontTx/>
                <a:buNone/>
                <a:tabLst/>
                <a:defRPr/>
              </a:pPr>
              <a:r>
                <a:rPr kumimoji="0" lang="en-CA" sz="6000" b="1" i="0" u="none" strike="noStrike" kern="1200" cap="none" spc="0" normalizeH="0" baseline="0" noProof="0" dirty="0">
                  <a:ln>
                    <a:noFill/>
                  </a:ln>
                  <a:solidFill>
                    <a:srgbClr val="003359"/>
                  </a:solidFill>
                  <a:effectLst/>
                  <a:uLnTx/>
                  <a:uFillTx/>
                  <a:latin typeface="Arial Narrow" panose="020B0604020202020204" pitchFamily="34" charset="0"/>
                  <a:ea typeface="+mn-ea"/>
                  <a:cs typeface="Arial Narrow" panose="020B0604020202020204" pitchFamily="34" charset="0"/>
                </a:rPr>
                <a:t>4</a:t>
              </a:r>
            </a:p>
          </p:txBody>
        </p:sp>
        <p:sp>
          <p:nvSpPr>
            <p:cNvPr id="84" name="Content Placeholder 4">
              <a:extLst>
                <a:ext uri="{FF2B5EF4-FFF2-40B4-BE49-F238E27FC236}">
                  <a16:creationId xmlns:a16="http://schemas.microsoft.com/office/drawing/2014/main" id="{51A1CE31-CCDC-0414-CCCE-D921382A6EC8}"/>
                </a:ext>
              </a:extLst>
            </p:cNvPr>
            <p:cNvSpPr txBox="1">
              <a:spLocks/>
            </p:cNvSpPr>
            <p:nvPr/>
          </p:nvSpPr>
          <p:spPr>
            <a:xfrm rot="16200000">
              <a:off x="3624750" y="4117733"/>
              <a:ext cx="742148" cy="344930"/>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ctr"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400" b="1"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OUT OF</a:t>
              </a:r>
            </a:p>
          </p:txBody>
        </p:sp>
        <p:sp>
          <p:nvSpPr>
            <p:cNvPr id="85" name="Content Placeholder 4">
              <a:extLst>
                <a:ext uri="{FF2B5EF4-FFF2-40B4-BE49-F238E27FC236}">
                  <a16:creationId xmlns:a16="http://schemas.microsoft.com/office/drawing/2014/main" id="{BB83157F-0619-1A42-3C76-B9AF9FC3D11B}"/>
                </a:ext>
              </a:extLst>
            </p:cNvPr>
            <p:cNvSpPr txBox="1">
              <a:spLocks/>
            </p:cNvSpPr>
            <p:nvPr/>
          </p:nvSpPr>
          <p:spPr>
            <a:xfrm>
              <a:off x="3979496" y="3766713"/>
              <a:ext cx="685448" cy="674426"/>
            </a:xfrm>
            <a:prstGeom prst="rect">
              <a:avLst/>
            </a:prstGeom>
          </p:spPr>
          <p:txBody>
            <a:bodyPr vert="horz" lIns="91440" tIns="45720" rIns="91440" bIns="45720" rtlCol="0">
              <a:no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280" rtl="0" eaLnBrk="1" fontAlgn="auto" latinLnBrk="0" hangingPunct="1">
                <a:lnSpc>
                  <a:spcPct val="100000"/>
                </a:lnSpc>
                <a:spcBef>
                  <a:spcPts val="1440"/>
                </a:spcBef>
                <a:spcAft>
                  <a:spcPts val="0"/>
                </a:spcAft>
                <a:buClr>
                  <a:srgbClr val="0094D7"/>
                </a:buClr>
                <a:buSzTx/>
                <a:buFontTx/>
                <a:buNone/>
                <a:tabLst/>
                <a:defRPr/>
              </a:pPr>
              <a:r>
                <a:rPr kumimoji="0" lang="en-CA" sz="6000" b="1" i="0" u="none" strike="noStrike" kern="1200" cap="none" spc="0" normalizeH="0" baseline="0" noProof="0" dirty="0">
                  <a:ln>
                    <a:noFill/>
                  </a:ln>
                  <a:solidFill>
                    <a:srgbClr val="003359"/>
                  </a:solidFill>
                  <a:effectLst/>
                  <a:uLnTx/>
                  <a:uFillTx/>
                  <a:latin typeface="Arial Narrow" panose="020B0604020202020204" pitchFamily="34" charset="0"/>
                  <a:ea typeface="+mn-ea"/>
                  <a:cs typeface="Arial Narrow" panose="020B0604020202020204" pitchFamily="34" charset="0"/>
                </a:rPr>
                <a:t>5</a:t>
              </a:r>
            </a:p>
          </p:txBody>
        </p:sp>
        <p:sp>
          <p:nvSpPr>
            <p:cNvPr id="86" name="Content Placeholder 4">
              <a:extLst>
                <a:ext uri="{FF2B5EF4-FFF2-40B4-BE49-F238E27FC236}">
                  <a16:creationId xmlns:a16="http://schemas.microsoft.com/office/drawing/2014/main" id="{B32F83D2-AC5F-CE50-B3AC-3E2E1783C4F9}"/>
                </a:ext>
              </a:extLst>
            </p:cNvPr>
            <p:cNvSpPr txBox="1">
              <a:spLocks/>
            </p:cNvSpPr>
            <p:nvPr/>
          </p:nvSpPr>
          <p:spPr>
            <a:xfrm>
              <a:off x="1043648" y="4990672"/>
              <a:ext cx="4914184" cy="508673"/>
            </a:xfrm>
            <a:prstGeom prst="rect">
              <a:avLst/>
            </a:prstGeom>
          </p:spPr>
          <p:txBody>
            <a:bodyPr vert="horz" lIns="91440" tIns="45720" rIns="91440" bIns="45720" rtlCol="0">
              <a:normAutofit/>
            </a:bodyPr>
            <a:lstStyle>
              <a:lvl1pPr marL="0" indent="0" algn="l" defTabSz="1097280" rtl="0" eaLnBrk="1" latinLnBrk="0" hangingPunct="1">
                <a:lnSpc>
                  <a:spcPct val="100000"/>
                </a:lnSpc>
                <a:spcBef>
                  <a:spcPts val="1440"/>
                </a:spcBef>
                <a:buClr>
                  <a:schemeClr val="tx1"/>
                </a:buClr>
                <a:buFontTx/>
                <a:buNone/>
                <a:defRPr sz="2800" b="1" kern="1200">
                  <a:solidFill>
                    <a:schemeClr val="tx1"/>
                  </a:solidFill>
                  <a:latin typeface="Arial Narrow" panose="020B0606020202030204" pitchFamily="34" charset="0"/>
                  <a:ea typeface="+mn-ea"/>
                  <a:cs typeface="+mn-cs"/>
                </a:defRPr>
              </a:lvl1pPr>
              <a:lvl2pPr marL="342900" indent="-342900" algn="l" defTabSz="1097280" rtl="0" eaLnBrk="1" latinLnBrk="0" hangingPunct="1">
                <a:lnSpc>
                  <a:spcPct val="100000"/>
                </a:lnSpc>
                <a:spcBef>
                  <a:spcPts val="900"/>
                </a:spcBef>
                <a:buClr>
                  <a:schemeClr val="tx2"/>
                </a:buClr>
                <a:buSzPct val="70000"/>
                <a:buFontTx/>
                <a:buBlip>
                  <a:blip r:embed="rId4"/>
                </a:buBlip>
                <a:defRPr sz="2000" kern="1200">
                  <a:solidFill>
                    <a:schemeClr val="tx2"/>
                  </a:solidFill>
                  <a:latin typeface="+mn-lt"/>
                  <a:ea typeface="+mn-ea"/>
                  <a:cs typeface="+mn-cs"/>
                </a:defRPr>
              </a:lvl2pPr>
              <a:lvl3pPr marL="684213" indent="-336550" algn="l" defTabSz="1097280" rtl="0" eaLnBrk="1" latinLnBrk="0" hangingPunct="1">
                <a:lnSpc>
                  <a:spcPct val="100000"/>
                </a:lnSpc>
                <a:spcBef>
                  <a:spcPts val="900"/>
                </a:spcBef>
                <a:buClr>
                  <a:schemeClr val="tx2"/>
                </a:buClr>
                <a:buSzPct val="70000"/>
                <a:buFontTx/>
                <a:buBlip>
                  <a:blip r:embed="rId4"/>
                </a:buBlip>
                <a:defRPr sz="1800" kern="1200">
                  <a:solidFill>
                    <a:schemeClr val="tx2"/>
                  </a:solidFill>
                  <a:latin typeface="+mn-lt"/>
                  <a:ea typeface="+mn-ea"/>
                  <a:cs typeface="+mn-cs"/>
                </a:defRPr>
              </a:lvl3pPr>
              <a:lvl4pPr marL="1144588" indent="-34766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4pPr>
              <a:lvl5pPr marL="1485900" indent="-341313" algn="l" defTabSz="1097280" rtl="0" eaLnBrk="1" latinLnBrk="0" hangingPunct="1">
                <a:lnSpc>
                  <a:spcPct val="100000"/>
                </a:lnSpc>
                <a:spcBef>
                  <a:spcPts val="900"/>
                </a:spcBef>
                <a:buClr>
                  <a:schemeClr val="tx2"/>
                </a:buClr>
                <a:buSzPct val="70000"/>
                <a:buFontTx/>
                <a:buBlip>
                  <a:blip r:embed="rId4"/>
                </a:buBlip>
                <a:defRPr sz="1600" kern="1200">
                  <a:solidFill>
                    <a:schemeClr val="tx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1" indent="0" algn="l" defTabSz="1097280" rtl="0" eaLnBrk="1" fontAlgn="auto" latinLnBrk="0" hangingPunct="1">
                <a:lnSpc>
                  <a:spcPct val="100000"/>
                </a:lnSpc>
                <a:spcBef>
                  <a:spcPts val="300"/>
                </a:spcBef>
                <a:spcAft>
                  <a:spcPts val="0"/>
                </a:spcAft>
                <a:buClr>
                  <a:srgbClr val="003359"/>
                </a:buClr>
                <a:buSzPct val="70000"/>
                <a:buFontTx/>
                <a:buNone/>
                <a:tabLst/>
                <a:defRPr/>
              </a:pPr>
              <a:r>
                <a:rPr kumimoji="0" lang="en-US" sz="1800" b="0" i="0" u="none" strike="noStrike" kern="1200" cap="none" spc="0" normalizeH="0" baseline="0" noProof="0" dirty="0">
                  <a:ln>
                    <a:noFill/>
                  </a:ln>
                  <a:solidFill>
                    <a:srgbClr val="003359"/>
                  </a:solidFill>
                  <a:effectLst/>
                  <a:uLnTx/>
                  <a:uFillTx/>
                  <a:latin typeface="Arial Narrow" panose="020B0606020202030204" pitchFamily="34" charset="0"/>
                  <a:ea typeface="+mn-ea"/>
                  <a:cs typeface="+mn-cs"/>
                </a:rPr>
                <a:t>Including Visionworks, Costco, Walmart and Sam’s Club</a:t>
              </a:r>
              <a:r>
                <a:rPr kumimoji="0" lang="en-US" sz="1800" b="0" i="0" u="none" strike="noStrike" kern="1200" cap="none" spc="0" normalizeH="0" baseline="30000" noProof="0" dirty="0">
                  <a:ln>
                    <a:noFill/>
                  </a:ln>
                  <a:solidFill>
                    <a:srgbClr val="003359"/>
                  </a:solidFill>
                  <a:effectLst/>
                  <a:uLnTx/>
                  <a:uFillTx/>
                  <a:latin typeface="Arial Narrow" panose="020B0606020202030204" pitchFamily="34" charset="0"/>
                  <a:ea typeface="+mn-ea"/>
                  <a:cs typeface="+mn-cs"/>
                </a:rPr>
                <a:t>1</a:t>
              </a:r>
            </a:p>
          </p:txBody>
        </p:sp>
        <p:pic>
          <p:nvPicPr>
            <p:cNvPr id="87" name="Graphic 86">
              <a:extLst>
                <a:ext uri="{FF2B5EF4-FFF2-40B4-BE49-F238E27FC236}">
                  <a16:creationId xmlns:a16="http://schemas.microsoft.com/office/drawing/2014/main" id="{3AC5F6CC-AB23-58C5-8F28-43B81A99F0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7258" y="3814690"/>
              <a:ext cx="926790" cy="926790"/>
            </a:xfrm>
            <a:prstGeom prst="rect">
              <a:avLst/>
            </a:prstGeom>
          </p:spPr>
        </p:pic>
        <p:pic>
          <p:nvPicPr>
            <p:cNvPr id="88" name="Graphic 87">
              <a:extLst>
                <a:ext uri="{FF2B5EF4-FFF2-40B4-BE49-F238E27FC236}">
                  <a16:creationId xmlns:a16="http://schemas.microsoft.com/office/drawing/2014/main" id="{524F403F-5FCA-9E5C-5F4F-0FD3FBE8B7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0293" y="3814690"/>
              <a:ext cx="926790" cy="926790"/>
            </a:xfrm>
            <a:prstGeom prst="rect">
              <a:avLst/>
            </a:prstGeom>
          </p:spPr>
        </p:pic>
        <p:pic>
          <p:nvPicPr>
            <p:cNvPr id="89" name="Graphic 88">
              <a:extLst>
                <a:ext uri="{FF2B5EF4-FFF2-40B4-BE49-F238E27FC236}">
                  <a16:creationId xmlns:a16="http://schemas.microsoft.com/office/drawing/2014/main" id="{C133602C-1A8D-CB72-C84E-0669283A3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83328" y="3814690"/>
              <a:ext cx="926790" cy="926790"/>
            </a:xfrm>
            <a:prstGeom prst="rect">
              <a:avLst/>
            </a:prstGeom>
          </p:spPr>
        </p:pic>
        <p:pic>
          <p:nvPicPr>
            <p:cNvPr id="90" name="Graphic 89">
              <a:extLst>
                <a:ext uri="{FF2B5EF4-FFF2-40B4-BE49-F238E27FC236}">
                  <a16:creationId xmlns:a16="http://schemas.microsoft.com/office/drawing/2014/main" id="{994A4A5B-12D1-ADDC-A3B1-8918408C99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16363" y="3814690"/>
              <a:ext cx="926790" cy="926790"/>
            </a:xfrm>
            <a:prstGeom prst="rect">
              <a:avLst/>
            </a:prstGeom>
          </p:spPr>
        </p:pic>
        <p:pic>
          <p:nvPicPr>
            <p:cNvPr id="91" name="Graphic 90">
              <a:extLst>
                <a:ext uri="{FF2B5EF4-FFF2-40B4-BE49-F238E27FC236}">
                  <a16:creationId xmlns:a16="http://schemas.microsoft.com/office/drawing/2014/main" id="{C5631D57-0FEA-F541-35FA-8B704DC1FC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49397" y="3814690"/>
              <a:ext cx="926790" cy="926790"/>
            </a:xfrm>
            <a:prstGeom prst="rect">
              <a:avLst/>
            </a:prstGeom>
          </p:spPr>
        </p:pic>
      </p:grpSp>
    </p:spTree>
    <p:extLst>
      <p:ext uri="{BB962C8B-B14F-4D97-AF65-F5344CB8AC3E}">
        <p14:creationId xmlns:p14="http://schemas.microsoft.com/office/powerpoint/2010/main" val="242805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1647-E2A2-1733-F5CE-5A2461211EE0}"/>
              </a:ext>
            </a:extLst>
          </p:cNvPr>
          <p:cNvSpPr>
            <a:spLocks noGrp="1"/>
          </p:cNvSpPr>
          <p:nvPr>
            <p:ph type="title"/>
          </p:nvPr>
        </p:nvSpPr>
        <p:spPr>
          <a:xfrm>
            <a:off x="549190" y="160915"/>
            <a:ext cx="10720172" cy="1106804"/>
          </a:xfrm>
        </p:spPr>
        <p:txBody>
          <a:bodyPr>
            <a:normAutofit/>
          </a:bodyPr>
          <a:lstStyle/>
          <a:p>
            <a:r>
              <a:rPr lang="en-US" sz="2800" dirty="0"/>
              <a:t>Vision benefit – Value Standard exam and eyewear – option 1</a:t>
            </a:r>
          </a:p>
        </p:txBody>
      </p:sp>
      <p:sp>
        <p:nvSpPr>
          <p:cNvPr id="6" name="Text Placeholder 5">
            <a:extLst>
              <a:ext uri="{FF2B5EF4-FFF2-40B4-BE49-F238E27FC236}">
                <a16:creationId xmlns:a16="http://schemas.microsoft.com/office/drawing/2014/main" id="{04E48177-9EC8-5244-B9C9-17B343B4D842}"/>
              </a:ext>
            </a:extLst>
          </p:cNvPr>
          <p:cNvSpPr>
            <a:spLocks noGrp="1"/>
          </p:cNvSpPr>
          <p:nvPr>
            <p:ph type="body" sz="quarter" idx="11"/>
          </p:nvPr>
        </p:nvSpPr>
        <p:spPr/>
        <p:txBody>
          <a:bodyPr/>
          <a:lstStyle/>
          <a:p>
            <a:r>
              <a:rPr lang="en-US" dirty="0"/>
              <a:t>VISION BENEFIT </a:t>
            </a:r>
            <a:r>
              <a:rPr lang="en-US" dirty="0">
                <a:solidFill>
                  <a:srgbClr val="FF00FF"/>
                </a:solidFill>
              </a:rPr>
              <a:t>[</a:t>
            </a:r>
            <a:r>
              <a:rPr lang="en-US" dirty="0"/>
              <a:t>PLAN NAME</a:t>
            </a:r>
            <a:r>
              <a:rPr lang="en-US" dirty="0">
                <a:solidFill>
                  <a:srgbClr val="FF00FF"/>
                </a:solidFill>
              </a:rPr>
              <a:t>] </a:t>
            </a:r>
            <a:endParaRPr lang="en-US" dirty="0"/>
          </a:p>
        </p:txBody>
      </p:sp>
      <p:sp>
        <p:nvSpPr>
          <p:cNvPr id="3" name="Slide Number Placeholder 2">
            <a:extLst>
              <a:ext uri="{FF2B5EF4-FFF2-40B4-BE49-F238E27FC236}">
                <a16:creationId xmlns:a16="http://schemas.microsoft.com/office/drawing/2014/main" id="{66A3C96D-2370-41E8-8583-0973B468CCA2}"/>
              </a:ext>
            </a:extLst>
          </p:cNvPr>
          <p:cNvSpPr>
            <a:spLocks noGrp="1"/>
          </p:cNvSpPr>
          <p:nvPr>
            <p:ph type="sldNum" sz="quarter" idx="12"/>
          </p:nvPr>
        </p:nvSpPr>
        <p:spPr/>
        <p:txBody>
          <a:bodyPr/>
          <a:lstStyle/>
          <a:p>
            <a:fld id="{9A980B10-2A40-48A3-B68E-FF4291541DB6}" type="slidenum">
              <a:rPr lang="en-CA" smtClean="0"/>
              <a:t>3</a:t>
            </a:fld>
            <a:endParaRPr lang="en-CA" dirty="0"/>
          </a:p>
        </p:txBody>
      </p:sp>
      <p:graphicFrame>
        <p:nvGraphicFramePr>
          <p:cNvPr id="5" name="Table 4">
            <a:extLst>
              <a:ext uri="{FF2B5EF4-FFF2-40B4-BE49-F238E27FC236}">
                <a16:creationId xmlns:a16="http://schemas.microsoft.com/office/drawing/2014/main" id="{E61758B5-F0FF-477B-9C18-2C8DFB77BB75}"/>
              </a:ext>
            </a:extLst>
          </p:cNvPr>
          <p:cNvGraphicFramePr>
            <a:graphicFrameLocks noGrp="1"/>
          </p:cNvGraphicFramePr>
          <p:nvPr/>
        </p:nvGraphicFramePr>
        <p:xfrm>
          <a:off x="591523" y="1167120"/>
          <a:ext cx="12014135" cy="6159756"/>
        </p:xfrm>
        <a:graphic>
          <a:graphicData uri="http://schemas.openxmlformats.org/drawingml/2006/table">
            <a:tbl>
              <a:tblPr firstRow="1" bandRow="1">
                <a:tableStyleId>{5C22544A-7EE6-4342-B048-85BDC9FD1C3A}</a:tableStyleId>
              </a:tblPr>
              <a:tblGrid>
                <a:gridCol w="6480757">
                  <a:extLst>
                    <a:ext uri="{9D8B030D-6E8A-4147-A177-3AD203B41FA5}">
                      <a16:colId xmlns:a16="http://schemas.microsoft.com/office/drawing/2014/main" val="2204881058"/>
                    </a:ext>
                  </a:extLst>
                </a:gridCol>
                <a:gridCol w="5533378">
                  <a:extLst>
                    <a:ext uri="{9D8B030D-6E8A-4147-A177-3AD203B41FA5}">
                      <a16:colId xmlns:a16="http://schemas.microsoft.com/office/drawing/2014/main" val="2313648091"/>
                    </a:ext>
                  </a:extLst>
                </a:gridCol>
              </a:tblGrid>
              <a:tr h="255405">
                <a:tc>
                  <a:txBody>
                    <a:bodyPr/>
                    <a:lstStyle/>
                    <a:p>
                      <a:r>
                        <a:rPr lang="en-US" sz="1400" b="1" dirty="0">
                          <a:solidFill>
                            <a:schemeClr val="tx2"/>
                          </a:solidFill>
                          <a:latin typeface="Arial" panose="020B0604020202020204" pitchFamily="34" charset="0"/>
                          <a:cs typeface="Arial" panose="020B0604020202020204" pitchFamily="34" charset="0"/>
                        </a:rPr>
                        <a:t>Eye exam</a:t>
                      </a:r>
                      <a:r>
                        <a:rPr lang="en-US" sz="1400" b="1" dirty="0">
                          <a:solidFill>
                            <a:srgbClr val="FF00FF"/>
                          </a:solidFill>
                          <a:latin typeface="Arial" panose="020B0604020202020204" pitchFamily="34" charset="0"/>
                          <a:cs typeface="Arial" panose="020B0604020202020204" pitchFamily="34" charset="0"/>
                        </a:rPr>
                        <a:t> </a:t>
                      </a:r>
                      <a:r>
                        <a:rPr lang="en-US" sz="1400" b="0" dirty="0">
                          <a:solidFill>
                            <a:schemeClr val="tx2"/>
                          </a:solidFill>
                          <a:latin typeface="Arial" panose="020B0604020202020204" pitchFamily="34" charset="0"/>
                          <a:cs typeface="Arial" panose="020B0604020202020204" pitchFamily="34" charset="0"/>
                        </a:rPr>
                        <a:t>– Includes dilation when recommended by eye care professional</a:t>
                      </a: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solidFill>
                            <a:schemeClr val="tx2"/>
                          </a:solidFill>
                          <a:latin typeface="Arial" panose="020B0604020202020204" pitchFamily="34" charset="0"/>
                          <a:cs typeface="Arial" panose="020B0604020202020204" pitchFamily="34" charset="0"/>
                        </a:rPr>
                        <a:t>100% after $10 copay</a:t>
                      </a:r>
                      <a:endParaRPr lang="en-US" sz="1400" b="0" dirty="0">
                        <a:solidFill>
                          <a:schemeClr val="tx2"/>
                        </a:solidFill>
                        <a:latin typeface="Arial" panose="020B0604020202020204" pitchFamily="34" charset="0"/>
                        <a:cs typeface="Arial" panose="020B0604020202020204" pitchFamily="34" charset="0"/>
                      </a:endParaRP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33870812"/>
                  </a:ext>
                </a:extLst>
              </a:tr>
              <a:tr h="255405">
                <a:tc gridSpan="2">
                  <a:txBody>
                    <a:bodyPr/>
                    <a:lstStyle/>
                    <a:p>
                      <a:r>
                        <a:rPr lang="en-US" sz="1600" b="1" i="0" dirty="0">
                          <a:solidFill>
                            <a:schemeClr val="bg1"/>
                          </a:solidFill>
                          <a:latin typeface="Arial Narrow" panose="020B0604020202020204" pitchFamily="34" charset="0"/>
                          <a:cs typeface="Arial Narrow" panose="020B0604020202020204" pitchFamily="34" charset="0"/>
                        </a:rPr>
                        <a:t>LENSES AND FRAMES</a:t>
                      </a:r>
                    </a:p>
                  </a:txBody>
                  <a:tcPr marR="45720" marT="18288" marB="1828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400" b="1" dirty="0">
                        <a:solidFill>
                          <a:schemeClr val="bg1"/>
                        </a:solidFill>
                        <a:latin typeface="Arial" panose="020B0604020202020204" pitchFamily="34" charset="0"/>
                        <a:cs typeface="Arial" panose="020B0604020202020204" pitchFamily="34" charset="0"/>
                      </a:endParaRPr>
                    </a:p>
                  </a:txBody>
                  <a:tcPr marR="45720" marT="27432" marB="27432"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738017375"/>
                  </a:ext>
                </a:extLst>
              </a:tr>
              <a:tr h="25540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Lenses </a:t>
                      </a:r>
                      <a:r>
                        <a:rPr lang="en-US" sz="1400" b="0" dirty="0">
                          <a:solidFill>
                            <a:schemeClr val="tx2"/>
                          </a:solidFill>
                          <a:latin typeface="Arial" panose="020B0604020202020204" pitchFamily="34" charset="0"/>
                          <a:cs typeface="Arial" panose="020B0604020202020204" pitchFamily="34" charset="0"/>
                        </a:rPr>
                        <a:t>– Single vision, lined bifocal, trifocal, lenticular, polycarbonate (dependent children)</a:t>
                      </a: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dirty="0">
                          <a:solidFill>
                            <a:schemeClr val="tx2"/>
                          </a:solidFill>
                          <a:latin typeface="Arial" panose="020B0604020202020204" pitchFamily="34" charset="0"/>
                          <a:cs typeface="Arial" panose="020B0604020202020204" pitchFamily="34" charset="0"/>
                        </a:rPr>
                        <a:t>100% after $25 copay</a:t>
                      </a:r>
                      <a:endParaRPr lang="en-US" sz="1400" dirty="0">
                        <a:solidFill>
                          <a:srgbClr val="FF00FF"/>
                        </a:solidFill>
                        <a:latin typeface="Arial" panose="020B0604020202020204" pitchFamily="34" charset="0"/>
                        <a:cs typeface="Arial" panose="020B0604020202020204" pitchFamily="34" charset="0"/>
                      </a:endParaRP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3012418"/>
                  </a:ext>
                </a:extLst>
              </a:tr>
              <a:tr h="47343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Frame frequency</a:t>
                      </a:r>
                      <a:endParaRPr lang="en-US" sz="1400" b="0" dirty="0">
                        <a:solidFill>
                          <a:schemeClr val="tx2"/>
                        </a:solidFill>
                        <a:latin typeface="Arial" panose="020B0604020202020204" pitchFamily="34" charset="0"/>
                        <a:cs typeface="Arial" panose="020B0604020202020204" pitchFamily="34" charset="0"/>
                      </a:endParaRP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solidFill>
                            <a:schemeClr val="tx2"/>
                          </a:solidFill>
                          <a:latin typeface="Arial" panose="020B0604020202020204" pitchFamily="34" charset="0"/>
                          <a:cs typeface="Arial" panose="020B0604020202020204" pitchFamily="34" charset="0"/>
                        </a:rPr>
                        <a:t>1 every 12 months</a:t>
                      </a:r>
                      <a:endParaRPr lang="en-US" sz="1400" dirty="0">
                        <a:solidFill>
                          <a:srgbClr val="FF00FF"/>
                        </a:solidFill>
                        <a:latin typeface="Arial" panose="020B0604020202020204" pitchFamily="34" charset="0"/>
                        <a:cs typeface="Arial" panose="020B0604020202020204" pitchFamily="34" charset="0"/>
                      </a:endParaRP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38927725"/>
                  </a:ext>
                </a:extLst>
              </a:tr>
              <a:tr h="47343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Davis Vision Exclusive Collection </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dirty="0">
                          <a:solidFill>
                            <a:srgbClr val="003359"/>
                          </a:solidFill>
                          <a:latin typeface="Arial" panose="020B0604020202020204" pitchFamily="34" charset="0"/>
                          <a:cs typeface="Arial" panose="020B0604020202020204" pitchFamily="34" charset="0"/>
                        </a:rPr>
                        <a:t>Fashion / Designer / Premier level</a:t>
                      </a: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Arial" panose="020B0604020202020204" pitchFamily="34" charset="0"/>
                        <a:cs typeface="Arial" panose="020B0604020202020204"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cs typeface="Arial" panose="020B0604020202020204" pitchFamily="34" charset="0"/>
                        </a:rPr>
                        <a:t>100% no copay / 100% no copay / 100% $25 copay</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2992692"/>
                  </a:ext>
                </a:extLst>
              </a:tr>
              <a:tr h="691461">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Non-Davis Vision Exclusive Collection </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dirty="0" err="1">
                          <a:solidFill>
                            <a:srgbClr val="003359"/>
                          </a:solidFill>
                          <a:latin typeface="Arial" panose="020B0604020202020204" pitchFamily="34" charset="0"/>
                          <a:cs typeface="Arial" panose="020B0604020202020204" pitchFamily="34" charset="0"/>
                        </a:rPr>
                        <a:t>Visionworks</a:t>
                      </a:r>
                      <a:r>
                        <a:rPr lang="en-US" sz="1400" b="0" dirty="0">
                          <a:solidFill>
                            <a:srgbClr val="003359"/>
                          </a:solidFill>
                          <a:latin typeface="Arial" panose="020B0604020202020204" pitchFamily="34" charset="0"/>
                          <a:cs typeface="Arial" panose="020B0604020202020204" pitchFamily="34" charset="0"/>
                        </a:rPr>
                        <a:t> stores</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0" dirty="0">
                        <a:solidFill>
                          <a:srgbClr val="003359"/>
                        </a:solidFill>
                        <a:latin typeface="Arial" panose="020B0604020202020204" pitchFamily="34" charset="0"/>
                        <a:cs typeface="Arial" panose="020B0604020202020204"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dirty="0">
                          <a:solidFill>
                            <a:srgbClr val="003359"/>
                          </a:solidFill>
                          <a:latin typeface="Arial" panose="020B0604020202020204" pitchFamily="34" charset="0"/>
                          <a:cs typeface="Arial" panose="020B0604020202020204" pitchFamily="34" charset="0"/>
                        </a:rPr>
                        <a:t>Participating retailers</a:t>
                      </a:r>
                    </a:p>
                  </a:txBody>
                  <a:tcPr marR="45720" marT="18288" marB="18288">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solidFill>
                          <a:schemeClr val="tx2"/>
                        </a:solidFill>
                        <a:latin typeface="Arial" panose="020B0604020202020204" pitchFamily="34" charset="0"/>
                        <a:cs typeface="Arial" panose="020B0604020202020204" pitchFamily="34" charset="0"/>
                      </a:endParaRPr>
                    </a:p>
                    <a:p>
                      <a:r>
                        <a:rPr lang="en-US" sz="1400" dirty="0">
                          <a:solidFill>
                            <a:schemeClr val="tx2"/>
                          </a:solidFill>
                          <a:latin typeface="Arial" panose="020B0604020202020204" pitchFamily="34" charset="0"/>
                          <a:cs typeface="Arial" panose="020B0604020202020204" pitchFamily="34" charset="0"/>
                        </a:rPr>
                        <a:t>No copay; plan pays up to $180 plus 20% discount on remaining costs</a:t>
                      </a:r>
                    </a:p>
                    <a:p>
                      <a:r>
                        <a:rPr lang="en-US" sz="1400" dirty="0">
                          <a:solidFill>
                            <a:schemeClr val="tx2"/>
                          </a:solidFill>
                          <a:latin typeface="Arial" panose="020B0604020202020204" pitchFamily="34" charset="0"/>
                          <a:cs typeface="Arial" panose="020B0604020202020204" pitchFamily="34" charset="0"/>
                        </a:rPr>
                        <a:t>No copay; plan pays up to $130 plus 20% discount on remaining costs</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00837867"/>
                  </a:ext>
                </a:extLst>
              </a:tr>
              <a:tr h="255405">
                <a:tc gridSpan="2">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latin typeface="Arial Narrow" panose="020B0604020202020204" pitchFamily="34" charset="0"/>
                          <a:ea typeface="+mn-ea"/>
                          <a:cs typeface="Arial Narrow" panose="020B0604020202020204" pitchFamily="34" charset="0"/>
                        </a:rPr>
                        <a:t>EYEGLASS ENHANCEMENTS EXAMPLES</a:t>
                      </a:r>
                    </a:p>
                  </a:txBody>
                  <a:tcPr marR="45720" marT="18288" marB="1828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Arial" panose="020B0604020202020204" pitchFamily="34" charset="0"/>
                        <a:cs typeface="Arial" panose="020B0604020202020204" pitchFamily="34" charset="0"/>
                      </a:endParaRPr>
                    </a:p>
                  </a:txBody>
                  <a:tcPr marR="45720" marT="27432" marB="27432"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69023971"/>
                  </a:ext>
                </a:extLst>
              </a:tr>
              <a:tr h="1127519">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Arial" panose="020B0604020202020204" pitchFamily="34" charset="0"/>
                        <a:cs typeface="Arial" panose="020B0604020202020204"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UV coating</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Scratch-resistant coating</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Blue light filter</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Polarized lenses</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0" dirty="0">
                          <a:solidFill>
                            <a:schemeClr val="tx2"/>
                          </a:solidFill>
                          <a:latin typeface="Arial" panose="020B0604020202020204" pitchFamily="34" charset="0"/>
                          <a:cs typeface="Arial" panose="020B0604020202020204" pitchFamily="34" charset="0"/>
                        </a:rPr>
                        <a:t>Additional enhancements in plan such as progressive lenses, anti-reflective coating and high-index lenses</a:t>
                      </a: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solidFill>
                            <a:srgbClr val="003359"/>
                          </a:solidFill>
                          <a:latin typeface="Arial" panose="020B0604020202020204" pitchFamily="34" charset="0"/>
                          <a:cs typeface="Arial" panose="020B0604020202020204" pitchFamily="34" charset="0"/>
                        </a:rPr>
                        <a:t>Member pays $12</a:t>
                      </a:r>
                    </a:p>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solidFill>
                            <a:srgbClr val="003359"/>
                          </a:solidFill>
                          <a:latin typeface="Arial" panose="020B0604020202020204" pitchFamily="34" charset="0"/>
                          <a:cs typeface="Arial" panose="020B0604020202020204" pitchFamily="34" charset="0"/>
                        </a:rPr>
                        <a:t>Single vision $20 / </a:t>
                      </a:r>
                      <a:r>
                        <a:rPr lang="en-US" sz="1400" dirty="0" err="1">
                          <a:solidFill>
                            <a:srgbClr val="003359"/>
                          </a:solidFill>
                          <a:latin typeface="Arial" panose="020B0604020202020204" pitchFamily="34" charset="0"/>
                          <a:cs typeface="Arial" panose="020B0604020202020204" pitchFamily="34" charset="0"/>
                        </a:rPr>
                        <a:t>Multifocus</a:t>
                      </a:r>
                      <a:r>
                        <a:rPr lang="en-US" sz="1400" dirty="0">
                          <a:solidFill>
                            <a:srgbClr val="003359"/>
                          </a:solidFill>
                          <a:latin typeface="Arial" panose="020B0604020202020204" pitchFamily="34" charset="0"/>
                          <a:cs typeface="Arial" panose="020B0604020202020204" pitchFamily="34" charset="0"/>
                        </a:rPr>
                        <a:t> vision $40</a:t>
                      </a:r>
                    </a:p>
                    <a:p>
                      <a:r>
                        <a:rPr lang="en-US" sz="1400" dirty="0">
                          <a:solidFill>
                            <a:srgbClr val="003359"/>
                          </a:solidFill>
                          <a:latin typeface="Arial" panose="020B0604020202020204" pitchFamily="34" charset="0"/>
                          <a:cs typeface="Arial" panose="020B0604020202020204" pitchFamily="34" charset="0"/>
                        </a:rPr>
                        <a:t>Member pays $15</a:t>
                      </a:r>
                    </a:p>
                    <a:p>
                      <a:r>
                        <a:rPr lang="en-US" sz="1400" dirty="0">
                          <a:solidFill>
                            <a:srgbClr val="003359"/>
                          </a:solidFill>
                          <a:latin typeface="Arial" panose="020B0604020202020204" pitchFamily="34" charset="0"/>
                          <a:cs typeface="Arial" panose="020B0604020202020204" pitchFamily="34" charset="0"/>
                        </a:rPr>
                        <a:t>Member pays $75</a:t>
                      </a:r>
                    </a:p>
                    <a:p>
                      <a:r>
                        <a:rPr lang="en-US" sz="1400" dirty="0">
                          <a:solidFill>
                            <a:srgbClr val="003359"/>
                          </a:solidFill>
                          <a:latin typeface="Arial" panose="020B0604020202020204" pitchFamily="34" charset="0"/>
                          <a:cs typeface="Arial" panose="020B0604020202020204" pitchFamily="34" charset="0"/>
                        </a:rPr>
                        <a:t>Refer to benefit material</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75821236"/>
                  </a:ext>
                </a:extLst>
              </a:tr>
              <a:tr h="255405">
                <a:tc gridSpan="2">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b="1" i="0" kern="1200" dirty="0">
                          <a:solidFill>
                            <a:schemeClr val="bg1"/>
                          </a:solidFill>
                          <a:latin typeface="Arial Narrow" panose="020B0604020202020204" pitchFamily="34" charset="0"/>
                          <a:ea typeface="+mn-ea"/>
                          <a:cs typeface="Arial Narrow" panose="020B0604020202020204" pitchFamily="34" charset="0"/>
                        </a:rPr>
                        <a:t>CONTACT LENSES</a:t>
                      </a:r>
                    </a:p>
                  </a:txBody>
                  <a:tcPr marR="45720" marT="18288" marB="1828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latin typeface="Arial" panose="020B0604020202020204" pitchFamily="34" charset="0"/>
                        <a:cs typeface="Arial" panose="020B0604020202020204" pitchFamily="34" charset="0"/>
                      </a:endParaRPr>
                    </a:p>
                  </a:txBody>
                  <a:tcPr marR="45720" marT="27432" marB="27432"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923208998"/>
                  </a:ext>
                </a:extLst>
              </a:tr>
              <a:tr h="25540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Evaluation, fitting and follow-up care for standard lenses</a:t>
                      </a:r>
                      <a:endParaRPr lang="en-US" sz="1400" b="0" dirty="0">
                        <a:solidFill>
                          <a:srgbClr val="FF00FF"/>
                        </a:solidFill>
                        <a:latin typeface="Arial" panose="020B0604020202020204" pitchFamily="34" charset="0"/>
                        <a:cs typeface="Arial" panose="020B0604020202020204" pitchFamily="34" charset="0"/>
                      </a:endParaRP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400" dirty="0">
                          <a:solidFill>
                            <a:schemeClr val="tx2"/>
                          </a:solidFill>
                          <a:latin typeface="Arial" panose="020B0604020202020204" pitchFamily="34" charset="0"/>
                          <a:cs typeface="Arial" panose="020B0604020202020204" pitchFamily="34" charset="0"/>
                        </a:rPr>
                        <a:t>100% after $25 copay</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7919619"/>
                  </a:ext>
                </a:extLst>
              </a:tr>
              <a:tr h="473434">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Collection contact lenses</a:t>
                      </a:r>
                      <a:endParaRPr lang="en-US" sz="1400" b="0" dirty="0">
                        <a:solidFill>
                          <a:srgbClr val="FF00FF"/>
                        </a:solidFill>
                        <a:latin typeface="Arial" panose="020B0604020202020204" pitchFamily="34" charset="0"/>
                        <a:cs typeface="Arial" panose="020B0604020202020204" pitchFamily="34" charset="0"/>
                      </a:endParaRP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solidFill>
                            <a:schemeClr val="tx2"/>
                          </a:solidFill>
                          <a:latin typeface="Arial" panose="020B0604020202020204" pitchFamily="34" charset="0"/>
                          <a:cs typeface="Arial" panose="020B0604020202020204" pitchFamily="34" charset="0"/>
                        </a:rPr>
                        <a:t>Disposable up to 4 boxes</a:t>
                      </a:r>
                    </a:p>
                    <a:p>
                      <a:r>
                        <a:rPr lang="en-US" sz="1400" dirty="0">
                          <a:solidFill>
                            <a:schemeClr val="tx2"/>
                          </a:solidFill>
                          <a:latin typeface="Arial" panose="020B0604020202020204" pitchFamily="34" charset="0"/>
                          <a:cs typeface="Arial" panose="020B0604020202020204" pitchFamily="34" charset="0"/>
                        </a:rPr>
                        <a:t>Non-disposable up to 2 boxes </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55149129"/>
                  </a:ext>
                </a:extLst>
              </a:tr>
              <a:tr h="290628">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Non-collection contact lens allowance</a:t>
                      </a:r>
                      <a:endParaRPr lang="en-US" sz="1400" b="0" dirty="0">
                        <a:solidFill>
                          <a:srgbClr val="FF00FF"/>
                        </a:solidFill>
                        <a:latin typeface="Arial" panose="020B0604020202020204" pitchFamily="34" charset="0"/>
                        <a:cs typeface="Arial" panose="020B0604020202020204" pitchFamily="34" charset="0"/>
                      </a:endParaRPr>
                    </a:p>
                  </a:txBody>
                  <a:tcPr marR="45720" marT="18288" marB="18288"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cs typeface="Arial" panose="020B0604020202020204" pitchFamily="34" charset="0"/>
                        </a:rPr>
                        <a:t>Plan pays up to $130 plus 15% of remaining cost</a:t>
                      </a:r>
                    </a:p>
                  </a:txBody>
                  <a:tcPr marR="45720" marT="18288"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6373440"/>
                  </a:ext>
                </a:extLst>
              </a:tr>
            </a:tbl>
          </a:graphicData>
        </a:graphic>
      </p:graphicFrame>
    </p:spTree>
    <p:extLst>
      <p:ext uri="{BB962C8B-B14F-4D97-AF65-F5344CB8AC3E}">
        <p14:creationId xmlns:p14="http://schemas.microsoft.com/office/powerpoint/2010/main" val="44051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97990&quot;&gt;&lt;property id=&quot;20148&quot; value=&quot;5&quot;/&gt;&lt;property id=&quot;20300&quot; value=&quot;Slide 1 - &amp;quot;TITLE&amp;quot;&quot;/&gt;&lt;property id=&quot;20307&quot; value=&quot;275&quot;/&gt;&lt;/object&gt;&lt;object type=&quot;3&quot; unique_id=&quot;97991&quot;&gt;&lt;property id=&quot;20148&quot; value=&quot;5&quot;/&gt;&lt;property id=&quot;20300&quot; value=&quot;Slide 2 - &amp;quot;Employee Assistance Program Highlights&amp;quot;&quot;/&gt;&lt;property id=&quot;20307&quot; value=&quot;276&quot;/&gt;&lt;/object&gt;&lt;object type=&quot;3&quot; unique_id=&quot;97993&quot;&gt;&lt;property id=&quot;20148&quot; value=&quot;5&quot;/&gt;&lt;property id=&quot;20300&quot; value=&quot;Slide 4 - &amp;quot;Key features/advantages (B2B)&amp;quot;&quot;/&gt;&lt;property id=&quot;20307&quot; value=&quot;278&quot;/&gt;&lt;/object&gt;&lt;object type=&quot;3&quot; unique_id=&quot;104349&quot;&gt;&lt;property id=&quot;20148&quot; value=&quot;5&quot;/&gt;&lt;property id=&quot;20300&quot; value=&quot;Slide 3 - &amp;quot;Work and Life Resources*&amp;quot;&quot;/&gt;&lt;property id=&quot;20307&quot; value=&quot;279&quot;/&gt;&lt;/object&gt;&lt;/object&gt;&lt;/object&gt;&lt;/database&gt;"/>
  <p:tag name="ISPRING_RESOURCE_PATHS_HASH_PRESENTER" val="71af8b80ca8cf67538996ec004c4f2cf230aa"/>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do theme">
      <a:dk1>
        <a:srgbClr val="0094D7"/>
      </a:dk1>
      <a:lt1>
        <a:srgbClr val="FFFFFF"/>
      </a:lt1>
      <a:dk2>
        <a:srgbClr val="003359"/>
      </a:dk2>
      <a:lt2>
        <a:srgbClr val="E2E1DD"/>
      </a:lt2>
      <a:accent1>
        <a:srgbClr val="1E1E1E"/>
      </a:accent1>
      <a:accent2>
        <a:srgbClr val="00857D"/>
      </a:accent2>
      <a:accent3>
        <a:srgbClr val="8270B3"/>
      </a:accent3>
      <a:accent4>
        <a:srgbClr val="E37C0A"/>
      </a:accent4>
      <a:accent5>
        <a:srgbClr val="B5BF00"/>
      </a:accent5>
      <a:accent6>
        <a:srgbClr val="00B2A9"/>
      </a:accent6>
      <a:hlink>
        <a:srgbClr val="005171"/>
      </a:hlink>
      <a:folHlink>
        <a:srgbClr val="E37C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theme>
</file>

<file path=ppt/theme/theme2.xml><?xml version="1.0" encoding="utf-8"?>
<a:theme xmlns:a="http://schemas.openxmlformats.org/drawingml/2006/main" name="3_Office Theme">
  <a:themeElements>
    <a:clrScheme name="do theme">
      <a:dk1>
        <a:srgbClr val="0094D7"/>
      </a:dk1>
      <a:lt1>
        <a:srgbClr val="FFFFFF"/>
      </a:lt1>
      <a:dk2>
        <a:srgbClr val="003359"/>
      </a:dk2>
      <a:lt2>
        <a:srgbClr val="E2E1DD"/>
      </a:lt2>
      <a:accent1>
        <a:srgbClr val="1E1E1E"/>
      </a:accent1>
      <a:accent2>
        <a:srgbClr val="00857D"/>
      </a:accent2>
      <a:accent3>
        <a:srgbClr val="8270B3"/>
      </a:accent3>
      <a:accent4>
        <a:srgbClr val="E37C0A"/>
      </a:accent4>
      <a:accent5>
        <a:srgbClr val="B5BF00"/>
      </a:accent5>
      <a:accent6>
        <a:srgbClr val="00B2A9"/>
      </a:accent6>
      <a:hlink>
        <a:srgbClr val="005171"/>
      </a:hlink>
      <a:folHlink>
        <a:srgbClr val="E37C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theme>
</file>

<file path=ppt/theme/theme3.xml><?xml version="1.0" encoding="utf-8"?>
<a:theme xmlns:a="http://schemas.openxmlformats.org/drawingml/2006/main" name="do. Pages">
  <a:themeElements>
    <a:clrScheme name="Custom 2">
      <a:dk1>
        <a:srgbClr val="00B0EB"/>
      </a:dk1>
      <a:lt1>
        <a:srgbClr val="FFFFFF"/>
      </a:lt1>
      <a:dk2>
        <a:srgbClr val="005373"/>
      </a:dk2>
      <a:lt2>
        <a:srgbClr val="00B5AF"/>
      </a:lt2>
      <a:accent1>
        <a:srgbClr val="1E1E1E"/>
      </a:accent1>
      <a:accent2>
        <a:srgbClr val="8270B3"/>
      </a:accent2>
      <a:accent3>
        <a:srgbClr val="FFCE46"/>
      </a:accent3>
      <a:accent4>
        <a:srgbClr val="F7901E"/>
      </a:accent4>
      <a:accent5>
        <a:srgbClr val="009189"/>
      </a:accent5>
      <a:accent6>
        <a:srgbClr val="BFD22B"/>
      </a:accent6>
      <a:hlink>
        <a:srgbClr val="00B0EB"/>
      </a:hlink>
      <a:folHlink>
        <a:srgbClr val="00B2A9"/>
      </a:folHlink>
    </a:clrScheme>
    <a:fontScheme name="Blue Cross">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Custom 12">
      <a:dk1>
        <a:srgbClr val="0094D7"/>
      </a:dk1>
      <a:lt1>
        <a:srgbClr val="FFFFFF"/>
      </a:lt1>
      <a:dk2>
        <a:srgbClr val="003359"/>
      </a:dk2>
      <a:lt2>
        <a:srgbClr val="FFFFFF"/>
      </a:lt2>
      <a:accent1>
        <a:srgbClr val="0094D7"/>
      </a:accent1>
      <a:accent2>
        <a:srgbClr val="B5BF00"/>
      </a:accent2>
      <a:accent3>
        <a:srgbClr val="E37C0A"/>
      </a:accent3>
      <a:accent4>
        <a:srgbClr val="003359"/>
      </a:accent4>
      <a:accent5>
        <a:srgbClr val="8FCAE7"/>
      </a:accent5>
      <a:accent6>
        <a:srgbClr val="BED6DB"/>
      </a:accent6>
      <a:hlink>
        <a:srgbClr val="0094D7"/>
      </a:hlink>
      <a:folHlink>
        <a:srgbClr val="AA27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35266</TotalTime>
  <Words>596</Words>
  <Application>Microsoft Office PowerPoint</Application>
  <PresentationFormat>Custom</PresentationFormat>
  <Paragraphs>90</Paragraphs>
  <Slides>3</Slides>
  <Notes>3</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vt:i4>
      </vt:variant>
    </vt:vector>
  </HeadingPairs>
  <TitlesOfParts>
    <vt:vector size="11" baseType="lpstr">
      <vt:lpstr>Arial</vt:lpstr>
      <vt:lpstr>Arial Narrow</vt:lpstr>
      <vt:lpstr>Calibri</vt:lpstr>
      <vt:lpstr>2_Office Theme</vt:lpstr>
      <vt:lpstr>3_Office Theme</vt:lpstr>
      <vt:lpstr>do. Pages</vt:lpstr>
      <vt:lpstr>8_Office Theme</vt:lpstr>
      <vt:lpstr>think-cell Slide</vt:lpstr>
      <vt:lpstr>Your eyes provide a window to your health</vt:lpstr>
      <vt:lpstr>Blue cross vision: a clear choice</vt:lpstr>
      <vt:lpstr>Vision benefit – Value Standard exam and eyewear – option 1</vt:lpstr>
    </vt:vector>
  </TitlesOfParts>
  <Company>Sonday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Value Story Template v1</dc:title>
  <dc:creator>hendlin!</dc:creator>
  <cp:lastModifiedBy>Champa, Jennifer (MMA)</cp:lastModifiedBy>
  <cp:revision>418</cp:revision>
  <cp:lastPrinted>2019-11-06T17:23:29Z</cp:lastPrinted>
  <dcterms:created xsi:type="dcterms:W3CDTF">2012-07-25T17:32:10Z</dcterms:created>
  <dcterms:modified xsi:type="dcterms:W3CDTF">2025-11-10T13:47:04Z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2025-11-07T17:43:00Z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e4d39f17-2354-4a65-b5b6-0ca097a8dbfc</vt:lpwstr>
  </property>
  <property fmtid="{D5CDD505-2E9C-101B-9397-08002B2CF9AE}" pid="8" name="MSIP_Label_38f1469a-2c2a-4aee-b92b-090d4c5468ff_ContentBits">
    <vt:lpwstr>0</vt:lpwstr>
  </property>
  <property fmtid="{D5CDD505-2E9C-101B-9397-08002B2CF9AE}" pid="9" name="MSIP_Label_38f1469a-2c2a-4aee-b92b-090d4c5468ff_Tag">
    <vt:lpwstr>10, 3, 0, 1</vt:lpwstr>
  </property>
</Properties>
</file>