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4"/>
  </p:notesMasterIdLst>
  <p:sldIdLst>
    <p:sldId id="288" r:id="rId3"/>
    <p:sldId id="292" r:id="rId4"/>
    <p:sldId id="256" r:id="rId5"/>
    <p:sldId id="257" r:id="rId6"/>
    <p:sldId id="319" r:id="rId7"/>
    <p:sldId id="320" r:id="rId8"/>
    <p:sldId id="321" r:id="rId9"/>
    <p:sldId id="323" r:id="rId10"/>
    <p:sldId id="324" r:id="rId11"/>
    <p:sldId id="325" r:id="rId12"/>
    <p:sldId id="307" r:id="rId13"/>
  </p:sldIdLst>
  <p:sldSz cx="7772400" cy="10058400"/>
  <p:notesSz cx="7315200" cy="96012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3AA21166-E062-4ADB-A573-657BE67CE5F8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5063" y="1200150"/>
            <a:ext cx="25050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C599D0E-630C-4019-B4D2-89481722A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628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072AE-417A-4599-BD10-91CBC4CECD3C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DCF1-D39A-45F9-A51D-E6D22F2E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5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E92A4-D8BB-4192-97D2-8AF6F241E272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DCF1-D39A-45F9-A51D-E6D22F2E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3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1EA5-2D94-4744-A3AA-C762BF6B3500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DCF1-D39A-45F9-A51D-E6D22F2E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139E4-8882-4830-B789-4BF8192850B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DCF1-D39A-45F9-A51D-E6D22F2E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0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0A32E-9065-4810-B65B-EAC9E62097A8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DCF1-D39A-45F9-A51D-E6D22F2E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6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3CDBD-3512-4C2D-AF85-15EEF08B06BB}" type="datetime1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DCF1-D39A-45F9-A51D-E6D22F2E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53602-0808-4548-877D-198046DE346E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DCF1-D39A-45F9-A51D-E6D22F2E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2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A861-9FEE-4E5E-AEBC-0E0BB33D1E6B}" type="datetime1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DCF1-D39A-45F9-A51D-E6D22F2E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2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D22AD-15CF-4FA9-A55B-2AFFA6FAB30B}" type="datetime1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DCF1-D39A-45F9-A51D-E6D22F2E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8E51-F676-4865-94E7-ADC604A326AB}" type="datetime1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DCF1-D39A-45F9-A51D-E6D22F2E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2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9B024-E8F0-4BFC-B924-65140DA24DA6}" type="datetime1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DCF1-D39A-45F9-A51D-E6D22F2E2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9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76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4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eltadentalmn.org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child brushing their teeth&#10;&#10;Description automatically generated">
            <a:extLst>
              <a:ext uri="{FF2B5EF4-FFF2-40B4-BE49-F238E27FC236}">
                <a16:creationId xmlns:a16="http://schemas.microsoft.com/office/drawing/2014/main" id="{AE062107-4226-46E9-82B6-9F4D15CEB3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4" t="11849" r="10604" b="8452"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ACEF4-3CA1-468B-8D68-E47B22F4C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63" y="4468062"/>
            <a:ext cx="5106691" cy="4244623"/>
          </a:xfrm>
        </p:spPr>
        <p:txBody>
          <a:bodyPr>
            <a:normAutofit/>
          </a:bodyPr>
          <a:lstStyle/>
          <a:p>
            <a:pPr algn="l"/>
            <a:r>
              <a:rPr lang="en-US" sz="7700" dirty="0">
                <a:solidFill>
                  <a:schemeClr val="bg1"/>
                </a:solidFill>
              </a:rPr>
              <a:t>Dental Insurance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23D8A4-E1CE-4887-BF89-C71A955E0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363" y="8331364"/>
            <a:ext cx="5106691" cy="1054178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Delta Dental of MN</a:t>
            </a:r>
          </a:p>
        </p:txBody>
      </p:sp>
    </p:spTree>
    <p:extLst>
      <p:ext uri="{BB962C8B-B14F-4D97-AF65-F5344CB8AC3E}">
        <p14:creationId xmlns:p14="http://schemas.microsoft.com/office/powerpoint/2010/main" val="15614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of a body&#10;&#10;Description automatically generated">
            <a:extLst>
              <a:ext uri="{FF2B5EF4-FFF2-40B4-BE49-F238E27FC236}">
                <a16:creationId xmlns:a16="http://schemas.microsoft.com/office/drawing/2014/main" id="{27AC24CB-6F7F-40A4-B71B-71719FC11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5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iding a bicycle&#10;&#10;Description automatically generated">
            <a:extLst>
              <a:ext uri="{FF2B5EF4-FFF2-40B4-BE49-F238E27FC236}">
                <a16:creationId xmlns:a16="http://schemas.microsoft.com/office/drawing/2014/main" id="{DE85EEFA-1EEC-4357-B62A-9F6B4F28C7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3" t="1885" r="17568" b="26994"/>
          <a:stretch/>
        </p:blipFill>
        <p:spPr>
          <a:xfrm>
            <a:off x="1" y="0"/>
            <a:ext cx="7772400" cy="1005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0ACEF4-3CA1-468B-8D68-E47B22F4C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241800" y="928510"/>
            <a:ext cx="16256000" cy="515647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Questions?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5689" dirty="0">
                <a:solidFill>
                  <a:srgbClr val="FFFFFF"/>
                </a:solidFill>
              </a:rPr>
              <a:t>Contact Human Resources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62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714D-27AE-4DD9-A837-F7E15052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71" y="-1275036"/>
            <a:ext cx="11542598" cy="2550071"/>
          </a:xfrm>
        </p:spPr>
        <p:txBody>
          <a:bodyPr anchor="b">
            <a:normAutofit/>
          </a:bodyPr>
          <a:lstStyle/>
          <a:p>
            <a:r>
              <a:rPr lang="en-US" sz="4500" dirty="0"/>
              <a:t>Dental Plan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78367-26E3-4194-802B-E004E3B9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2565"/>
            <a:ext cx="7772400" cy="551332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000" b="1" dirty="0"/>
              <a:t>Insurance carrier: Delta Dental of MN</a:t>
            </a:r>
          </a:p>
          <a:p>
            <a:pPr marL="0" indent="0">
              <a:buNone/>
            </a:pPr>
            <a:r>
              <a:rPr lang="en-US" sz="3000" b="1" dirty="0"/>
              <a:t>Network:</a:t>
            </a:r>
          </a:p>
          <a:p>
            <a:pPr lvl="1"/>
            <a:r>
              <a:rPr lang="en-US" sz="2500" dirty="0"/>
              <a:t>PPO vs. Premier – What’s the difference? </a:t>
            </a:r>
          </a:p>
          <a:p>
            <a:pPr lvl="2"/>
            <a:r>
              <a:rPr lang="en-US" sz="2000" dirty="0"/>
              <a:t>The Delta Dental PPO network is a smaller, more narrow network with larger provider discounts available</a:t>
            </a:r>
          </a:p>
          <a:p>
            <a:pPr lvl="2"/>
            <a:r>
              <a:rPr lang="en-US" sz="2000" dirty="0"/>
              <a:t>The Premier network is the largest nationwide network</a:t>
            </a:r>
          </a:p>
          <a:p>
            <a:pPr lvl="1"/>
            <a:r>
              <a:rPr lang="en-US" sz="2500" dirty="0"/>
              <a:t>Helpful tip: Seeing a provider in the PPO network will give you the largest provider discounts and you will likely pass less out of pocket for your services.</a:t>
            </a:r>
          </a:p>
          <a:p>
            <a:pPr marL="388620" lvl="1" indent="0">
              <a:buNone/>
            </a:pPr>
            <a:endParaRPr lang="en-US" sz="25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/>
              <a:t>How to find an in-network provider:</a:t>
            </a:r>
          </a:p>
          <a:p>
            <a:pPr lvl="1"/>
            <a:r>
              <a:rPr lang="en-US" sz="2500" dirty="0"/>
              <a:t>Step 1 – Follow the link: </a:t>
            </a:r>
            <a:r>
              <a:rPr lang="en-US" sz="2500" dirty="0">
                <a:hlinkClick r:id="rId2"/>
              </a:rPr>
              <a:t>www.deltadentalmn.org</a:t>
            </a:r>
            <a:r>
              <a:rPr lang="en-US" sz="2500" dirty="0"/>
              <a:t> </a:t>
            </a:r>
          </a:p>
          <a:p>
            <a:pPr lvl="1"/>
            <a:r>
              <a:rPr lang="en-US" sz="2500" dirty="0"/>
              <a:t>Step 2 – Click on “Find A Dentist”</a:t>
            </a:r>
          </a:p>
        </p:txBody>
      </p:sp>
      <p:pic>
        <p:nvPicPr>
          <p:cNvPr id="8" name="Picture 2" descr="ABC Company (Sample Page) | JD Fulwiler &amp; Co. Insurance">
            <a:extLst>
              <a:ext uri="{FF2B5EF4-FFF2-40B4-BE49-F238E27FC236}">
                <a16:creationId xmlns:a16="http://schemas.microsoft.com/office/drawing/2014/main" id="{20C6B928-0D58-4737-911A-3A166DB29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75378" y="10131837"/>
            <a:ext cx="1681588" cy="11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11E629-3B01-44FD-8136-FDA40F8556F6}"/>
              </a:ext>
            </a:extLst>
          </p:cNvPr>
          <p:cNvSpPr txBox="1"/>
          <p:nvPr/>
        </p:nvSpPr>
        <p:spPr>
          <a:xfrm>
            <a:off x="1274864" y="7315506"/>
            <a:ext cx="5222672" cy="240065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500" b="1" dirty="0"/>
              <a:t>Helpful tip:</a:t>
            </a:r>
          </a:p>
          <a:p>
            <a:pPr algn="ctr"/>
            <a:r>
              <a:rPr lang="en-US" sz="2500" dirty="0"/>
              <a:t>Always get a pre-treatment estimate before receiving major services so you know what costs you are responsible for, and what the insurance company will pay.</a:t>
            </a:r>
          </a:p>
        </p:txBody>
      </p:sp>
    </p:spTree>
    <p:extLst>
      <p:ext uri="{BB962C8B-B14F-4D97-AF65-F5344CB8AC3E}">
        <p14:creationId xmlns:p14="http://schemas.microsoft.com/office/powerpoint/2010/main" val="215866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document with text&#10;&#10;Description automatically generated">
            <a:extLst>
              <a:ext uri="{FF2B5EF4-FFF2-40B4-BE49-F238E27FC236}">
                <a16:creationId xmlns:a16="http://schemas.microsoft.com/office/drawing/2014/main" id="{70881C66-2BC9-4493-812C-F38123604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ebsite&#10;&#10;Description automatically generated">
            <a:extLst>
              <a:ext uri="{FF2B5EF4-FFF2-40B4-BE49-F238E27FC236}">
                <a16:creationId xmlns:a16="http://schemas.microsoft.com/office/drawing/2014/main" id="{E4CC4C50-A079-4B2E-814E-55776965E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ocument&#10;&#10;Description automatically generated">
            <a:extLst>
              <a:ext uri="{FF2B5EF4-FFF2-40B4-BE49-F238E27FC236}">
                <a16:creationId xmlns:a16="http://schemas.microsoft.com/office/drawing/2014/main" id="{B3664F24-10F5-450B-AC70-06A8BBFB5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5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52F0CF7A-8BAB-4B82-934A-784061C50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9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text on a page&#10;&#10;Description automatically generated">
            <a:extLst>
              <a:ext uri="{FF2B5EF4-FFF2-40B4-BE49-F238E27FC236}">
                <a16:creationId xmlns:a16="http://schemas.microsoft.com/office/drawing/2014/main" id="{149B1EF0-7310-4543-9C41-762A959FF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67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website&#10;&#10;Description automatically generated">
            <a:extLst>
              <a:ext uri="{FF2B5EF4-FFF2-40B4-BE49-F238E27FC236}">
                <a16:creationId xmlns:a16="http://schemas.microsoft.com/office/drawing/2014/main" id="{DFA07AEF-F8D6-4F43-8ED2-076F03841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8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rochure&#10;&#10;Description automatically generated">
            <a:extLst>
              <a:ext uri="{FF2B5EF4-FFF2-40B4-BE49-F238E27FC236}">
                <a16:creationId xmlns:a16="http://schemas.microsoft.com/office/drawing/2014/main" id="{DFF8CB8E-AA25-4745-96DA-D2449D40B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763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</TotalTime>
  <Words>147</Words>
  <Application>Microsoft Office PowerPoint</Application>
  <PresentationFormat>Custom</PresentationFormat>
  <Paragraphs>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1_Office Theme</vt:lpstr>
      <vt:lpstr>Office Theme</vt:lpstr>
      <vt:lpstr>Dental Insurance</vt:lpstr>
      <vt:lpstr>Dental Plan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Contact Human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Open Enrollment!</dc:title>
  <dc:creator>Klatt, Taylor (MMA)</dc:creator>
  <cp:lastModifiedBy>Vicki Radotich</cp:lastModifiedBy>
  <cp:revision>11</cp:revision>
  <cp:lastPrinted>2023-10-30T15:52:07Z</cp:lastPrinted>
  <dcterms:created xsi:type="dcterms:W3CDTF">2023-07-06T18:10:28Z</dcterms:created>
  <dcterms:modified xsi:type="dcterms:W3CDTF">2023-10-30T15:52:28Z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f1469a-2c2a-4aee-b92b-090d4c5468ff_Enabled">
    <vt:lpwstr>true</vt:lpwstr>
  </property>
  <property fmtid="{D5CDD505-2E9C-101B-9397-08002B2CF9AE}" pid="3" name="MSIP_Label_38f1469a-2c2a-4aee-b92b-090d4c5468ff_SetDate">
    <vt:lpwstr>2023-07-07T18:54:24Z</vt:lpwstr>
  </property>
  <property fmtid="{D5CDD505-2E9C-101B-9397-08002B2CF9AE}" pid="4" name="MSIP_Label_38f1469a-2c2a-4aee-b92b-090d4c5468ff_Method">
    <vt:lpwstr>Standard</vt:lpwstr>
  </property>
  <property fmtid="{D5CDD505-2E9C-101B-9397-08002B2CF9AE}" pid="5" name="MSIP_Label_38f1469a-2c2a-4aee-b92b-090d4c5468ff_Name">
    <vt:lpwstr>Confidential - Unmarked</vt:lpwstr>
  </property>
  <property fmtid="{D5CDD505-2E9C-101B-9397-08002B2CF9AE}" pid="6" name="MSIP_Label_38f1469a-2c2a-4aee-b92b-090d4c5468ff_SiteId">
    <vt:lpwstr>2a6e6092-73e4-4752-b1a5-477a17f5056d</vt:lpwstr>
  </property>
  <property fmtid="{D5CDD505-2E9C-101B-9397-08002B2CF9AE}" pid="7" name="MSIP_Label_38f1469a-2c2a-4aee-b92b-090d4c5468ff_ActionId">
    <vt:lpwstr>b5a70de9-2920-4ee9-bc0b-0328e3c746ad</vt:lpwstr>
  </property>
  <property fmtid="{D5CDD505-2E9C-101B-9397-08002B2CF9AE}" pid="8" name="MSIP_Label_38f1469a-2c2a-4aee-b92b-090d4c5468ff_ContentBits">
    <vt:lpwstr>0</vt:lpwstr>
  </property>
</Properties>
</file>